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83"/>
  </p:notesMasterIdLst>
  <p:handoutMasterIdLst>
    <p:handoutMasterId r:id="rId84"/>
  </p:handoutMasterIdLst>
  <p:sldIdLst>
    <p:sldId id="587" r:id="rId70"/>
    <p:sldId id="588" r:id="rId71"/>
    <p:sldId id="597" r:id="rId72"/>
    <p:sldId id="598" r:id="rId73"/>
    <p:sldId id="601" r:id="rId74"/>
    <p:sldId id="602" r:id="rId75"/>
    <p:sldId id="603" r:id="rId76"/>
    <p:sldId id="600" r:id="rId77"/>
    <p:sldId id="599" r:id="rId78"/>
    <p:sldId id="604" r:id="rId79"/>
    <p:sldId id="605" r:id="rId80"/>
    <p:sldId id="606" r:id="rId81"/>
    <p:sldId id="595" r:id="rId8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4FE"/>
    <a:srgbClr val="0073B4"/>
    <a:srgbClr val="438EB7"/>
    <a:srgbClr val="00B9F2"/>
    <a:srgbClr val="007AC2"/>
    <a:srgbClr val="C0E8FF"/>
    <a:srgbClr val="C8EBFF"/>
    <a:srgbClr val="053264"/>
    <a:srgbClr val="7BDBF4"/>
    <a:srgbClr val="8DE7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88" autoAdjust="0"/>
    <p:restoredTop sz="94533" autoAdjust="0"/>
  </p:normalViewPr>
  <p:slideViewPr>
    <p:cSldViewPr snapToGrid="0" snapToObjects="1" showGuides="1">
      <p:cViewPr>
        <p:scale>
          <a:sx n="79" d="100"/>
          <a:sy n="79" d="100"/>
        </p:scale>
        <p:origin x="-444" y="-72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customXml" Target="../customXml/item39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63" Type="http://schemas.openxmlformats.org/officeDocument/2006/relationships/customXml" Target="../customXml/item63.xml"/><Relationship Id="rId68" Type="http://schemas.openxmlformats.org/officeDocument/2006/relationships/customXml" Target="../customXml/item68.xml"/><Relationship Id="rId76" Type="http://schemas.openxmlformats.org/officeDocument/2006/relationships/slide" Target="slides/slide7.xml"/><Relationship Id="rId84" Type="http://schemas.openxmlformats.org/officeDocument/2006/relationships/handoutMaster" Target="handoutMasters/handoutMaster1.xml"/><Relationship Id="rId7" Type="http://schemas.openxmlformats.org/officeDocument/2006/relationships/customXml" Target="../customXml/item7.xml"/><Relationship Id="rId71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66" Type="http://schemas.openxmlformats.org/officeDocument/2006/relationships/customXml" Target="../customXml/item66.xml"/><Relationship Id="rId74" Type="http://schemas.openxmlformats.org/officeDocument/2006/relationships/slide" Target="slides/slide5.xml"/><Relationship Id="rId79" Type="http://schemas.openxmlformats.org/officeDocument/2006/relationships/slide" Target="slides/slide10.xml"/><Relationship Id="rId87" Type="http://schemas.openxmlformats.org/officeDocument/2006/relationships/theme" Target="theme/theme1.xml"/><Relationship Id="rId5" Type="http://schemas.openxmlformats.org/officeDocument/2006/relationships/customXml" Target="../customXml/item5.xml"/><Relationship Id="rId61" Type="http://schemas.openxmlformats.org/officeDocument/2006/relationships/customXml" Target="../customXml/item61.xml"/><Relationship Id="rId82" Type="http://schemas.openxmlformats.org/officeDocument/2006/relationships/slide" Target="slides/slide13.xml"/><Relationship Id="rId19" Type="http://schemas.openxmlformats.org/officeDocument/2006/relationships/customXml" Target="../customXml/item19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customXml" Target="../customXml/item64.xml"/><Relationship Id="rId69" Type="http://schemas.openxmlformats.org/officeDocument/2006/relationships/slideMaster" Target="slideMasters/slideMaster1.xml"/><Relationship Id="rId77" Type="http://schemas.openxmlformats.org/officeDocument/2006/relationships/slide" Target="slides/slide8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3.xml"/><Relationship Id="rId80" Type="http://schemas.openxmlformats.org/officeDocument/2006/relationships/slide" Target="slides/slide11.xml"/><Relationship Id="rId85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customXml" Target="../customXml/item67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1.xml"/><Relationship Id="rId75" Type="http://schemas.openxmlformats.org/officeDocument/2006/relationships/slide" Target="slides/slide6.xml"/><Relationship Id="rId83" Type="http://schemas.openxmlformats.org/officeDocument/2006/relationships/notesMaster" Target="notesMasters/notesMaster1.xml"/><Relationship Id="rId88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customXml" Target="../customXml/item65.xml"/><Relationship Id="rId73" Type="http://schemas.openxmlformats.org/officeDocument/2006/relationships/slide" Target="slides/slide4.xml"/><Relationship Id="rId78" Type="http://schemas.openxmlformats.org/officeDocument/2006/relationships/slide" Target="slides/slide9.xml"/><Relationship Id="rId81" Type="http://schemas.openxmlformats.org/officeDocument/2006/relationships/slide" Target="slides/slide12.xml"/><Relationship Id="rId86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A64E82-A723-4E6E-9AE5-CBA9A05B9F09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B1AA3C9B-73C1-4494-A331-7272E07764DA}">
      <dgm:prSet phldrT="[Text]" custT="1"/>
      <dgm:spPr/>
      <dgm:t>
        <a:bodyPr/>
        <a:lstStyle/>
        <a:p>
          <a:r>
            <a:rPr lang="en-IN" sz="1600" dirty="0" smtClean="0">
              <a:solidFill>
                <a:schemeClr val="bg1"/>
              </a:solidFill>
            </a:rPr>
            <a:t>Hospitals have to register and a reference number is generated for them</a:t>
          </a:r>
          <a:endParaRPr lang="en-IN" sz="1600" dirty="0">
            <a:solidFill>
              <a:schemeClr val="bg1"/>
            </a:solidFill>
          </a:endParaRPr>
        </a:p>
      </dgm:t>
    </dgm:pt>
    <dgm:pt modelId="{E883864C-32A0-4305-9672-174E6252563A}" type="parTrans" cxnId="{BC53DEBF-EF3B-42EF-9217-6E106D5A6357}">
      <dgm:prSet/>
      <dgm:spPr/>
      <dgm:t>
        <a:bodyPr/>
        <a:lstStyle/>
        <a:p>
          <a:endParaRPr lang="en-IN"/>
        </a:p>
      </dgm:t>
    </dgm:pt>
    <dgm:pt modelId="{44E49DFF-FC62-4141-97BB-E0A6927485B3}" type="sibTrans" cxnId="{BC53DEBF-EF3B-42EF-9217-6E106D5A6357}">
      <dgm:prSet/>
      <dgm:spPr/>
      <dgm:t>
        <a:bodyPr/>
        <a:lstStyle/>
        <a:p>
          <a:endParaRPr lang="en-IN"/>
        </a:p>
      </dgm:t>
    </dgm:pt>
    <dgm:pt modelId="{1BE00F72-9042-4682-9951-D1652C715629}">
      <dgm:prSet phldrT="[Text]"/>
      <dgm:spPr/>
      <dgm:t>
        <a:bodyPr/>
        <a:lstStyle/>
        <a:p>
          <a:r>
            <a:rPr lang="en-IN" dirty="0" smtClean="0">
              <a:solidFill>
                <a:schemeClr val="bg1"/>
              </a:solidFill>
            </a:rPr>
            <a:t>Doctors have to login using the hospital credentials once the disease has been detected</a:t>
          </a:r>
          <a:endParaRPr lang="en-IN" dirty="0">
            <a:solidFill>
              <a:schemeClr val="bg1"/>
            </a:solidFill>
          </a:endParaRPr>
        </a:p>
      </dgm:t>
    </dgm:pt>
    <dgm:pt modelId="{7C7DBCC3-1AA3-4237-BAF7-CA7E3AF3BE92}" type="parTrans" cxnId="{1B931E09-1F0A-4B30-8C04-7120C2ABA5D0}">
      <dgm:prSet/>
      <dgm:spPr/>
      <dgm:t>
        <a:bodyPr/>
        <a:lstStyle/>
        <a:p>
          <a:endParaRPr lang="en-IN"/>
        </a:p>
      </dgm:t>
    </dgm:pt>
    <dgm:pt modelId="{92A41F4D-6794-4436-A155-9C88BAD110FC}" type="sibTrans" cxnId="{1B931E09-1F0A-4B30-8C04-7120C2ABA5D0}">
      <dgm:prSet/>
      <dgm:spPr/>
      <dgm:t>
        <a:bodyPr/>
        <a:lstStyle/>
        <a:p>
          <a:endParaRPr lang="en-IN"/>
        </a:p>
      </dgm:t>
    </dgm:pt>
    <dgm:pt modelId="{426E19ED-A5AE-47AD-B98D-0F9B0DEA0883}">
      <dgm:prSet/>
      <dgm:spPr/>
      <dgm:t>
        <a:bodyPr/>
        <a:lstStyle/>
        <a:p>
          <a:r>
            <a:rPr lang="en-IN" dirty="0" smtClean="0">
              <a:solidFill>
                <a:schemeClr val="bg1"/>
              </a:solidFill>
            </a:rPr>
            <a:t>A form has to be filled by the doctor which explains the disease and precautions to be taken</a:t>
          </a:r>
          <a:endParaRPr lang="en-IN" dirty="0">
            <a:solidFill>
              <a:schemeClr val="bg1"/>
            </a:solidFill>
          </a:endParaRPr>
        </a:p>
      </dgm:t>
    </dgm:pt>
    <dgm:pt modelId="{847679F6-A847-44AC-8D95-A6365EC5EC1A}" type="parTrans" cxnId="{C1ACEC76-6C88-47D2-8B05-EDB46308C355}">
      <dgm:prSet/>
      <dgm:spPr/>
      <dgm:t>
        <a:bodyPr/>
        <a:lstStyle/>
        <a:p>
          <a:endParaRPr lang="en-IN"/>
        </a:p>
      </dgm:t>
    </dgm:pt>
    <dgm:pt modelId="{A08FE01D-E2EE-4F51-809C-D342590044D5}" type="sibTrans" cxnId="{C1ACEC76-6C88-47D2-8B05-EDB46308C355}">
      <dgm:prSet/>
      <dgm:spPr/>
      <dgm:t>
        <a:bodyPr/>
        <a:lstStyle/>
        <a:p>
          <a:endParaRPr lang="en-IN"/>
        </a:p>
      </dgm:t>
    </dgm:pt>
    <dgm:pt modelId="{CCD9D710-AA7E-483A-942F-38B022D8EF43}">
      <dgm:prSet/>
      <dgm:spPr/>
      <dgm:t>
        <a:bodyPr/>
        <a:lstStyle/>
        <a:p>
          <a:r>
            <a:rPr lang="en-IN" dirty="0" smtClean="0">
              <a:solidFill>
                <a:schemeClr val="bg1"/>
              </a:solidFill>
            </a:rPr>
            <a:t>The location of the hospital is marked on a web map and the doctor input is generated as a pop up on the map.</a:t>
          </a:r>
          <a:endParaRPr lang="en-IN" dirty="0">
            <a:solidFill>
              <a:schemeClr val="bg1"/>
            </a:solidFill>
          </a:endParaRPr>
        </a:p>
      </dgm:t>
    </dgm:pt>
    <dgm:pt modelId="{C87D2C26-DC2C-4238-8821-4312C9E6EE5F}" type="parTrans" cxnId="{A4FD50F9-3AAF-48EA-B501-DE020B2C3E91}">
      <dgm:prSet/>
      <dgm:spPr/>
      <dgm:t>
        <a:bodyPr/>
        <a:lstStyle/>
        <a:p>
          <a:endParaRPr lang="en-IN"/>
        </a:p>
      </dgm:t>
    </dgm:pt>
    <dgm:pt modelId="{127B2B22-3049-433F-899A-0743DA4F36AD}" type="sibTrans" cxnId="{A4FD50F9-3AAF-48EA-B501-DE020B2C3E91}">
      <dgm:prSet/>
      <dgm:spPr/>
      <dgm:t>
        <a:bodyPr/>
        <a:lstStyle/>
        <a:p>
          <a:endParaRPr lang="en-IN"/>
        </a:p>
      </dgm:t>
    </dgm:pt>
    <dgm:pt modelId="{55F4AC43-FD8B-4C6F-A056-3A23F409349B}">
      <dgm:prSet/>
      <dgm:spPr/>
      <dgm:t>
        <a:bodyPr/>
        <a:lstStyle/>
        <a:p>
          <a:r>
            <a:rPr lang="en-IN" dirty="0" smtClean="0">
              <a:solidFill>
                <a:schemeClr val="bg1"/>
              </a:solidFill>
            </a:rPr>
            <a:t>Number of additional functionalities like buffer analysis and view-shed analysis can be used by doctors as well as the public.</a:t>
          </a:r>
          <a:endParaRPr lang="en-IN" dirty="0">
            <a:solidFill>
              <a:schemeClr val="bg1"/>
            </a:solidFill>
          </a:endParaRPr>
        </a:p>
      </dgm:t>
    </dgm:pt>
    <dgm:pt modelId="{E1CD4BF2-A84A-46AC-9B74-2FD7FC2EF4A1}" type="parTrans" cxnId="{6756B30C-FDBB-4F55-A24B-92F8BAD0C103}">
      <dgm:prSet/>
      <dgm:spPr/>
      <dgm:t>
        <a:bodyPr/>
        <a:lstStyle/>
        <a:p>
          <a:endParaRPr lang="en-IN"/>
        </a:p>
      </dgm:t>
    </dgm:pt>
    <dgm:pt modelId="{51E55593-30C1-4273-9F9F-8A9634C7A287}" type="sibTrans" cxnId="{6756B30C-FDBB-4F55-A24B-92F8BAD0C103}">
      <dgm:prSet/>
      <dgm:spPr/>
      <dgm:t>
        <a:bodyPr/>
        <a:lstStyle/>
        <a:p>
          <a:endParaRPr lang="en-IN"/>
        </a:p>
      </dgm:t>
    </dgm:pt>
    <dgm:pt modelId="{7666CB7D-E580-4E58-B720-B6B9D4DCB494}">
      <dgm:prSet/>
      <dgm:spPr/>
      <dgm:t>
        <a:bodyPr/>
        <a:lstStyle/>
        <a:p>
          <a:r>
            <a:rPr lang="en-IN" dirty="0" smtClean="0">
              <a:solidFill>
                <a:schemeClr val="bg1"/>
              </a:solidFill>
            </a:rPr>
            <a:t>A dedicated community section is present for the discussion of the issues prevalent and for authentic information.</a:t>
          </a:r>
          <a:endParaRPr lang="en-IN" dirty="0">
            <a:solidFill>
              <a:schemeClr val="bg1"/>
            </a:solidFill>
          </a:endParaRPr>
        </a:p>
      </dgm:t>
    </dgm:pt>
    <dgm:pt modelId="{BEFAF51E-DE98-4030-A8E0-C6F8BE710604}" type="parTrans" cxnId="{ABB965F4-7A0B-4513-A9D2-3053621FF96E}">
      <dgm:prSet/>
      <dgm:spPr/>
      <dgm:t>
        <a:bodyPr/>
        <a:lstStyle/>
        <a:p>
          <a:endParaRPr lang="en-IN"/>
        </a:p>
      </dgm:t>
    </dgm:pt>
    <dgm:pt modelId="{E853174F-B99A-4363-8481-0147FBBF7800}" type="sibTrans" cxnId="{ABB965F4-7A0B-4513-A9D2-3053621FF96E}">
      <dgm:prSet/>
      <dgm:spPr/>
      <dgm:t>
        <a:bodyPr/>
        <a:lstStyle/>
        <a:p>
          <a:endParaRPr lang="en-IN"/>
        </a:p>
      </dgm:t>
    </dgm:pt>
    <dgm:pt modelId="{6D4F3008-15C5-45E5-8FEF-65AF481CEAD6}" type="pres">
      <dgm:prSet presAssocID="{1AA64E82-A723-4E6E-9AE5-CBA9A05B9F0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2630D59F-8C5A-4EA6-91E9-955BCB856CB4}" type="pres">
      <dgm:prSet presAssocID="{7666CB7D-E580-4E58-B720-B6B9D4DCB494}" presName="boxAndChildren" presStyleCnt="0"/>
      <dgm:spPr/>
    </dgm:pt>
    <dgm:pt modelId="{6BAE1A80-52B7-4763-84B5-EBDEDE9587B9}" type="pres">
      <dgm:prSet presAssocID="{7666CB7D-E580-4E58-B720-B6B9D4DCB494}" presName="parentTextBox" presStyleLbl="node1" presStyleIdx="0" presStyleCnt="6"/>
      <dgm:spPr/>
      <dgm:t>
        <a:bodyPr/>
        <a:lstStyle/>
        <a:p>
          <a:endParaRPr lang="en-IN"/>
        </a:p>
      </dgm:t>
    </dgm:pt>
    <dgm:pt modelId="{776D6E03-3606-4E86-8438-40E9FFEE4EBA}" type="pres">
      <dgm:prSet presAssocID="{51E55593-30C1-4273-9F9F-8A9634C7A287}" presName="sp" presStyleCnt="0"/>
      <dgm:spPr/>
    </dgm:pt>
    <dgm:pt modelId="{F3656612-79B8-4B83-95D4-B29F3CDA14E7}" type="pres">
      <dgm:prSet presAssocID="{55F4AC43-FD8B-4C6F-A056-3A23F409349B}" presName="arrowAndChildren" presStyleCnt="0"/>
      <dgm:spPr/>
    </dgm:pt>
    <dgm:pt modelId="{6E3FA6C2-08E2-4697-8BEC-8AE1FE05851E}" type="pres">
      <dgm:prSet presAssocID="{55F4AC43-FD8B-4C6F-A056-3A23F409349B}" presName="parentTextArrow" presStyleLbl="node1" presStyleIdx="1" presStyleCnt="6"/>
      <dgm:spPr/>
      <dgm:t>
        <a:bodyPr/>
        <a:lstStyle/>
        <a:p>
          <a:endParaRPr lang="en-IN"/>
        </a:p>
      </dgm:t>
    </dgm:pt>
    <dgm:pt modelId="{CB513F56-81DD-463C-879D-128E20D67F20}" type="pres">
      <dgm:prSet presAssocID="{127B2B22-3049-433F-899A-0743DA4F36AD}" presName="sp" presStyleCnt="0"/>
      <dgm:spPr/>
    </dgm:pt>
    <dgm:pt modelId="{CB17C8EF-E450-4D7B-A788-574BAE508C3E}" type="pres">
      <dgm:prSet presAssocID="{CCD9D710-AA7E-483A-942F-38B022D8EF43}" presName="arrowAndChildren" presStyleCnt="0"/>
      <dgm:spPr/>
    </dgm:pt>
    <dgm:pt modelId="{D0602AAD-A8EC-4D8E-8DB0-18A8EB51EF83}" type="pres">
      <dgm:prSet presAssocID="{CCD9D710-AA7E-483A-942F-38B022D8EF43}" presName="parentTextArrow" presStyleLbl="node1" presStyleIdx="2" presStyleCnt="6"/>
      <dgm:spPr/>
      <dgm:t>
        <a:bodyPr/>
        <a:lstStyle/>
        <a:p>
          <a:endParaRPr lang="en-IN"/>
        </a:p>
      </dgm:t>
    </dgm:pt>
    <dgm:pt modelId="{92CCC46A-E677-4FF2-8595-984107D6F5EC}" type="pres">
      <dgm:prSet presAssocID="{A08FE01D-E2EE-4F51-809C-D342590044D5}" presName="sp" presStyleCnt="0"/>
      <dgm:spPr/>
    </dgm:pt>
    <dgm:pt modelId="{82C7EBA4-B705-42EB-8AA0-B3F9B9F44181}" type="pres">
      <dgm:prSet presAssocID="{426E19ED-A5AE-47AD-B98D-0F9B0DEA0883}" presName="arrowAndChildren" presStyleCnt="0"/>
      <dgm:spPr/>
    </dgm:pt>
    <dgm:pt modelId="{F0C5AC0A-1331-42D2-9CA9-1C7E063FB6A8}" type="pres">
      <dgm:prSet presAssocID="{426E19ED-A5AE-47AD-B98D-0F9B0DEA0883}" presName="parentTextArrow" presStyleLbl="node1" presStyleIdx="3" presStyleCnt="6" custLinFactNeighborY="-3707"/>
      <dgm:spPr/>
      <dgm:t>
        <a:bodyPr/>
        <a:lstStyle/>
        <a:p>
          <a:endParaRPr lang="en-IN"/>
        </a:p>
      </dgm:t>
    </dgm:pt>
    <dgm:pt modelId="{9FF37271-D845-4CE5-B457-0B3CE5DA7658}" type="pres">
      <dgm:prSet presAssocID="{92A41F4D-6794-4436-A155-9C88BAD110FC}" presName="sp" presStyleCnt="0"/>
      <dgm:spPr/>
    </dgm:pt>
    <dgm:pt modelId="{FB8CD4F6-1E73-443A-9EB3-0FD37345557A}" type="pres">
      <dgm:prSet presAssocID="{1BE00F72-9042-4682-9951-D1652C715629}" presName="arrowAndChildren" presStyleCnt="0"/>
      <dgm:spPr/>
    </dgm:pt>
    <dgm:pt modelId="{58FD6E5D-2041-402F-A69D-F0886AC340D1}" type="pres">
      <dgm:prSet presAssocID="{1BE00F72-9042-4682-9951-D1652C715629}" presName="parentTextArrow" presStyleLbl="node1" presStyleIdx="4" presStyleCnt="6"/>
      <dgm:spPr/>
      <dgm:t>
        <a:bodyPr/>
        <a:lstStyle/>
        <a:p>
          <a:endParaRPr lang="en-IN"/>
        </a:p>
      </dgm:t>
    </dgm:pt>
    <dgm:pt modelId="{1B199075-D416-4869-A3AF-0C79C55AD140}" type="pres">
      <dgm:prSet presAssocID="{44E49DFF-FC62-4141-97BB-E0A6927485B3}" presName="sp" presStyleCnt="0"/>
      <dgm:spPr/>
    </dgm:pt>
    <dgm:pt modelId="{294DB027-7403-4902-8DE2-82D9342876C2}" type="pres">
      <dgm:prSet presAssocID="{B1AA3C9B-73C1-4494-A331-7272E07764DA}" presName="arrowAndChildren" presStyleCnt="0"/>
      <dgm:spPr/>
    </dgm:pt>
    <dgm:pt modelId="{015F71AD-12F2-40FC-B2EA-EE344A32FDE7}" type="pres">
      <dgm:prSet presAssocID="{B1AA3C9B-73C1-4494-A331-7272E07764DA}" presName="parentTextArrow" presStyleLbl="node1" presStyleIdx="5" presStyleCnt="6" custScaleY="96293" custLinFactNeighborY="-68"/>
      <dgm:spPr/>
      <dgm:t>
        <a:bodyPr/>
        <a:lstStyle/>
        <a:p>
          <a:endParaRPr lang="en-IN"/>
        </a:p>
      </dgm:t>
    </dgm:pt>
  </dgm:ptLst>
  <dgm:cxnLst>
    <dgm:cxn modelId="{A4FD50F9-3AAF-48EA-B501-DE020B2C3E91}" srcId="{1AA64E82-A723-4E6E-9AE5-CBA9A05B9F09}" destId="{CCD9D710-AA7E-483A-942F-38B022D8EF43}" srcOrd="3" destOrd="0" parTransId="{C87D2C26-DC2C-4238-8821-4312C9E6EE5F}" sibTransId="{127B2B22-3049-433F-899A-0743DA4F36AD}"/>
    <dgm:cxn modelId="{F4F440A3-BE1B-47F6-A468-25940C0B013D}" type="presOf" srcId="{CCD9D710-AA7E-483A-942F-38B022D8EF43}" destId="{D0602AAD-A8EC-4D8E-8DB0-18A8EB51EF83}" srcOrd="0" destOrd="0" presId="urn:microsoft.com/office/officeart/2005/8/layout/process4"/>
    <dgm:cxn modelId="{2C8D30BF-596E-4BEA-9625-BDF0F6B59D29}" type="presOf" srcId="{55F4AC43-FD8B-4C6F-A056-3A23F409349B}" destId="{6E3FA6C2-08E2-4697-8BEC-8AE1FE05851E}" srcOrd="0" destOrd="0" presId="urn:microsoft.com/office/officeart/2005/8/layout/process4"/>
    <dgm:cxn modelId="{ABB965F4-7A0B-4513-A9D2-3053621FF96E}" srcId="{1AA64E82-A723-4E6E-9AE5-CBA9A05B9F09}" destId="{7666CB7D-E580-4E58-B720-B6B9D4DCB494}" srcOrd="5" destOrd="0" parTransId="{BEFAF51E-DE98-4030-A8E0-C6F8BE710604}" sibTransId="{E853174F-B99A-4363-8481-0147FBBF7800}"/>
    <dgm:cxn modelId="{85374636-2AC1-4B10-A766-EF278359FB58}" type="presOf" srcId="{426E19ED-A5AE-47AD-B98D-0F9B0DEA0883}" destId="{F0C5AC0A-1331-42D2-9CA9-1C7E063FB6A8}" srcOrd="0" destOrd="0" presId="urn:microsoft.com/office/officeart/2005/8/layout/process4"/>
    <dgm:cxn modelId="{1B931E09-1F0A-4B30-8C04-7120C2ABA5D0}" srcId="{1AA64E82-A723-4E6E-9AE5-CBA9A05B9F09}" destId="{1BE00F72-9042-4682-9951-D1652C715629}" srcOrd="1" destOrd="0" parTransId="{7C7DBCC3-1AA3-4237-BAF7-CA7E3AF3BE92}" sibTransId="{92A41F4D-6794-4436-A155-9C88BAD110FC}"/>
    <dgm:cxn modelId="{4BDDBD72-89FE-4933-97BC-5EF4B598B57F}" type="presOf" srcId="{B1AA3C9B-73C1-4494-A331-7272E07764DA}" destId="{015F71AD-12F2-40FC-B2EA-EE344A32FDE7}" srcOrd="0" destOrd="0" presId="urn:microsoft.com/office/officeart/2005/8/layout/process4"/>
    <dgm:cxn modelId="{83425217-86E7-4053-B773-795A0DF073B6}" type="presOf" srcId="{7666CB7D-E580-4E58-B720-B6B9D4DCB494}" destId="{6BAE1A80-52B7-4763-84B5-EBDEDE9587B9}" srcOrd="0" destOrd="0" presId="urn:microsoft.com/office/officeart/2005/8/layout/process4"/>
    <dgm:cxn modelId="{C74E15BA-B155-475C-8B5D-3CD6328F9F3A}" type="presOf" srcId="{1AA64E82-A723-4E6E-9AE5-CBA9A05B9F09}" destId="{6D4F3008-15C5-45E5-8FEF-65AF481CEAD6}" srcOrd="0" destOrd="0" presId="urn:microsoft.com/office/officeart/2005/8/layout/process4"/>
    <dgm:cxn modelId="{0F340D8B-DABC-45E1-84E0-CDE26A3AEB94}" type="presOf" srcId="{1BE00F72-9042-4682-9951-D1652C715629}" destId="{58FD6E5D-2041-402F-A69D-F0886AC340D1}" srcOrd="0" destOrd="0" presId="urn:microsoft.com/office/officeart/2005/8/layout/process4"/>
    <dgm:cxn modelId="{6756B30C-FDBB-4F55-A24B-92F8BAD0C103}" srcId="{1AA64E82-A723-4E6E-9AE5-CBA9A05B9F09}" destId="{55F4AC43-FD8B-4C6F-A056-3A23F409349B}" srcOrd="4" destOrd="0" parTransId="{E1CD4BF2-A84A-46AC-9B74-2FD7FC2EF4A1}" sibTransId="{51E55593-30C1-4273-9F9F-8A9634C7A287}"/>
    <dgm:cxn modelId="{BC53DEBF-EF3B-42EF-9217-6E106D5A6357}" srcId="{1AA64E82-A723-4E6E-9AE5-CBA9A05B9F09}" destId="{B1AA3C9B-73C1-4494-A331-7272E07764DA}" srcOrd="0" destOrd="0" parTransId="{E883864C-32A0-4305-9672-174E6252563A}" sibTransId="{44E49DFF-FC62-4141-97BB-E0A6927485B3}"/>
    <dgm:cxn modelId="{C1ACEC76-6C88-47D2-8B05-EDB46308C355}" srcId="{1AA64E82-A723-4E6E-9AE5-CBA9A05B9F09}" destId="{426E19ED-A5AE-47AD-B98D-0F9B0DEA0883}" srcOrd="2" destOrd="0" parTransId="{847679F6-A847-44AC-8D95-A6365EC5EC1A}" sibTransId="{A08FE01D-E2EE-4F51-809C-D342590044D5}"/>
    <dgm:cxn modelId="{891739E8-0282-45AE-9475-AB20C550173C}" type="presParOf" srcId="{6D4F3008-15C5-45E5-8FEF-65AF481CEAD6}" destId="{2630D59F-8C5A-4EA6-91E9-955BCB856CB4}" srcOrd="0" destOrd="0" presId="urn:microsoft.com/office/officeart/2005/8/layout/process4"/>
    <dgm:cxn modelId="{701E3F0D-9879-4B13-8577-ACF9A4123CAA}" type="presParOf" srcId="{2630D59F-8C5A-4EA6-91E9-955BCB856CB4}" destId="{6BAE1A80-52B7-4763-84B5-EBDEDE9587B9}" srcOrd="0" destOrd="0" presId="urn:microsoft.com/office/officeart/2005/8/layout/process4"/>
    <dgm:cxn modelId="{19A04543-33A5-4092-A878-B7CBC1D80048}" type="presParOf" srcId="{6D4F3008-15C5-45E5-8FEF-65AF481CEAD6}" destId="{776D6E03-3606-4E86-8438-40E9FFEE4EBA}" srcOrd="1" destOrd="0" presId="urn:microsoft.com/office/officeart/2005/8/layout/process4"/>
    <dgm:cxn modelId="{EF2CB277-23EA-4C59-ABD1-12B0F983AFA0}" type="presParOf" srcId="{6D4F3008-15C5-45E5-8FEF-65AF481CEAD6}" destId="{F3656612-79B8-4B83-95D4-B29F3CDA14E7}" srcOrd="2" destOrd="0" presId="urn:microsoft.com/office/officeart/2005/8/layout/process4"/>
    <dgm:cxn modelId="{F71BC513-AC95-49AD-BE88-213435C25DA7}" type="presParOf" srcId="{F3656612-79B8-4B83-95D4-B29F3CDA14E7}" destId="{6E3FA6C2-08E2-4697-8BEC-8AE1FE05851E}" srcOrd="0" destOrd="0" presId="urn:microsoft.com/office/officeart/2005/8/layout/process4"/>
    <dgm:cxn modelId="{F18D8446-FC5E-4C96-AEA0-A0C443189738}" type="presParOf" srcId="{6D4F3008-15C5-45E5-8FEF-65AF481CEAD6}" destId="{CB513F56-81DD-463C-879D-128E20D67F20}" srcOrd="3" destOrd="0" presId="urn:microsoft.com/office/officeart/2005/8/layout/process4"/>
    <dgm:cxn modelId="{08D2A614-9F0E-4404-80D8-556D1B224C6F}" type="presParOf" srcId="{6D4F3008-15C5-45E5-8FEF-65AF481CEAD6}" destId="{CB17C8EF-E450-4D7B-A788-574BAE508C3E}" srcOrd="4" destOrd="0" presId="urn:microsoft.com/office/officeart/2005/8/layout/process4"/>
    <dgm:cxn modelId="{86927267-2603-4041-AA9F-2D99BDB05F94}" type="presParOf" srcId="{CB17C8EF-E450-4D7B-A788-574BAE508C3E}" destId="{D0602AAD-A8EC-4D8E-8DB0-18A8EB51EF83}" srcOrd="0" destOrd="0" presId="urn:microsoft.com/office/officeart/2005/8/layout/process4"/>
    <dgm:cxn modelId="{A78B245A-6077-4490-BD76-33E658EC60B3}" type="presParOf" srcId="{6D4F3008-15C5-45E5-8FEF-65AF481CEAD6}" destId="{92CCC46A-E677-4FF2-8595-984107D6F5EC}" srcOrd="5" destOrd="0" presId="urn:microsoft.com/office/officeart/2005/8/layout/process4"/>
    <dgm:cxn modelId="{D924EC03-8694-459B-9C1E-FE9E327E0BF9}" type="presParOf" srcId="{6D4F3008-15C5-45E5-8FEF-65AF481CEAD6}" destId="{82C7EBA4-B705-42EB-8AA0-B3F9B9F44181}" srcOrd="6" destOrd="0" presId="urn:microsoft.com/office/officeart/2005/8/layout/process4"/>
    <dgm:cxn modelId="{CA64174A-0CA1-490C-B3A0-579100EFD3E9}" type="presParOf" srcId="{82C7EBA4-B705-42EB-8AA0-B3F9B9F44181}" destId="{F0C5AC0A-1331-42D2-9CA9-1C7E063FB6A8}" srcOrd="0" destOrd="0" presId="urn:microsoft.com/office/officeart/2005/8/layout/process4"/>
    <dgm:cxn modelId="{02827905-2E95-492E-AF16-FA12847DD4F4}" type="presParOf" srcId="{6D4F3008-15C5-45E5-8FEF-65AF481CEAD6}" destId="{9FF37271-D845-4CE5-B457-0B3CE5DA7658}" srcOrd="7" destOrd="0" presId="urn:microsoft.com/office/officeart/2005/8/layout/process4"/>
    <dgm:cxn modelId="{F04A0403-1B80-4D99-8CF8-8286D355984A}" type="presParOf" srcId="{6D4F3008-15C5-45E5-8FEF-65AF481CEAD6}" destId="{FB8CD4F6-1E73-443A-9EB3-0FD37345557A}" srcOrd="8" destOrd="0" presId="urn:microsoft.com/office/officeart/2005/8/layout/process4"/>
    <dgm:cxn modelId="{DD9669E8-1726-4192-96E0-ADCFB28231E5}" type="presParOf" srcId="{FB8CD4F6-1E73-443A-9EB3-0FD37345557A}" destId="{58FD6E5D-2041-402F-A69D-F0886AC340D1}" srcOrd="0" destOrd="0" presId="urn:microsoft.com/office/officeart/2005/8/layout/process4"/>
    <dgm:cxn modelId="{35B6AFAE-3791-4F34-A502-3FDD568391A2}" type="presParOf" srcId="{6D4F3008-15C5-45E5-8FEF-65AF481CEAD6}" destId="{1B199075-D416-4869-A3AF-0C79C55AD140}" srcOrd="9" destOrd="0" presId="urn:microsoft.com/office/officeart/2005/8/layout/process4"/>
    <dgm:cxn modelId="{74398EBC-D86C-4CF0-BB6F-CBE8B826D116}" type="presParOf" srcId="{6D4F3008-15C5-45E5-8FEF-65AF481CEAD6}" destId="{294DB027-7403-4902-8DE2-82D9342876C2}" srcOrd="10" destOrd="0" presId="urn:microsoft.com/office/officeart/2005/8/layout/process4"/>
    <dgm:cxn modelId="{5D543C97-DBFF-459A-97F0-4145BE350EFD}" type="presParOf" srcId="{294DB027-7403-4902-8DE2-82D9342876C2}" destId="{015F71AD-12F2-40FC-B2EA-EE344A32FDE7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AE1A80-52B7-4763-84B5-EBDEDE9587B9}">
      <dsp:nvSpPr>
        <dsp:cNvPr id="0" name=""/>
        <dsp:cNvSpPr/>
      </dsp:nvSpPr>
      <dsp:spPr>
        <a:xfrm>
          <a:off x="0" y="4784987"/>
          <a:ext cx="8128000" cy="6330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500" kern="1200" dirty="0" smtClean="0">
              <a:solidFill>
                <a:schemeClr val="bg1"/>
              </a:solidFill>
            </a:rPr>
            <a:t>A dedicated community section is present for the discussion of the issues prevalent and for authentic information.</a:t>
          </a:r>
          <a:endParaRPr lang="en-IN" sz="1500" kern="1200" dirty="0">
            <a:solidFill>
              <a:schemeClr val="bg1"/>
            </a:solidFill>
          </a:endParaRPr>
        </a:p>
      </dsp:txBody>
      <dsp:txXfrm>
        <a:off x="0" y="4784987"/>
        <a:ext cx="8128000" cy="633015"/>
      </dsp:txXfrm>
    </dsp:sp>
    <dsp:sp modelId="{6E3FA6C2-08E2-4697-8BEC-8AE1FE05851E}">
      <dsp:nvSpPr>
        <dsp:cNvPr id="0" name=""/>
        <dsp:cNvSpPr/>
      </dsp:nvSpPr>
      <dsp:spPr>
        <a:xfrm rot="10800000">
          <a:off x="0" y="3820904"/>
          <a:ext cx="8128000" cy="973578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500" kern="1200" dirty="0" smtClean="0">
              <a:solidFill>
                <a:schemeClr val="bg1"/>
              </a:solidFill>
            </a:rPr>
            <a:t>Number of additional functionalities like buffer analysis and view-shed analysis can be used by doctors as well as the public.</a:t>
          </a:r>
          <a:endParaRPr lang="en-IN" sz="1500" kern="1200" dirty="0">
            <a:solidFill>
              <a:schemeClr val="bg1"/>
            </a:solidFill>
          </a:endParaRPr>
        </a:p>
      </dsp:txBody>
      <dsp:txXfrm rot="10800000">
        <a:off x="0" y="3820904"/>
        <a:ext cx="8128000" cy="632602"/>
      </dsp:txXfrm>
    </dsp:sp>
    <dsp:sp modelId="{D0602AAD-A8EC-4D8E-8DB0-18A8EB51EF83}">
      <dsp:nvSpPr>
        <dsp:cNvPr id="0" name=""/>
        <dsp:cNvSpPr/>
      </dsp:nvSpPr>
      <dsp:spPr>
        <a:xfrm rot="10800000">
          <a:off x="0" y="2856821"/>
          <a:ext cx="8128000" cy="973578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500" kern="1200" dirty="0" smtClean="0">
              <a:solidFill>
                <a:schemeClr val="bg1"/>
              </a:solidFill>
            </a:rPr>
            <a:t>The location of the hospital is marked on a web map and the doctor input is generated as a pop up on the map.</a:t>
          </a:r>
          <a:endParaRPr lang="en-IN" sz="1500" kern="1200" dirty="0">
            <a:solidFill>
              <a:schemeClr val="bg1"/>
            </a:solidFill>
          </a:endParaRPr>
        </a:p>
      </dsp:txBody>
      <dsp:txXfrm rot="10800000">
        <a:off x="0" y="2856821"/>
        <a:ext cx="8128000" cy="632602"/>
      </dsp:txXfrm>
    </dsp:sp>
    <dsp:sp modelId="{F0C5AC0A-1331-42D2-9CA9-1C7E063FB6A8}">
      <dsp:nvSpPr>
        <dsp:cNvPr id="0" name=""/>
        <dsp:cNvSpPr/>
      </dsp:nvSpPr>
      <dsp:spPr>
        <a:xfrm rot="10800000">
          <a:off x="0" y="1856648"/>
          <a:ext cx="8128000" cy="973578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500" kern="1200" dirty="0" smtClean="0">
              <a:solidFill>
                <a:schemeClr val="bg1"/>
              </a:solidFill>
            </a:rPr>
            <a:t>A form has to be filled by the doctor which explains the disease and precautions to be taken</a:t>
          </a:r>
          <a:endParaRPr lang="en-IN" sz="1500" kern="1200" dirty="0">
            <a:solidFill>
              <a:schemeClr val="bg1"/>
            </a:solidFill>
          </a:endParaRPr>
        </a:p>
      </dsp:txBody>
      <dsp:txXfrm rot="10800000">
        <a:off x="0" y="1856648"/>
        <a:ext cx="8128000" cy="632602"/>
      </dsp:txXfrm>
    </dsp:sp>
    <dsp:sp modelId="{58FD6E5D-2041-402F-A69D-F0886AC340D1}">
      <dsp:nvSpPr>
        <dsp:cNvPr id="0" name=""/>
        <dsp:cNvSpPr/>
      </dsp:nvSpPr>
      <dsp:spPr>
        <a:xfrm rot="10800000">
          <a:off x="0" y="928656"/>
          <a:ext cx="8128000" cy="973578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500" kern="1200" dirty="0" smtClean="0">
              <a:solidFill>
                <a:schemeClr val="bg1"/>
              </a:solidFill>
            </a:rPr>
            <a:t>Doctors have to login using the hospital credentials once the disease has been detected</a:t>
          </a:r>
          <a:endParaRPr lang="en-IN" sz="1500" kern="1200" dirty="0">
            <a:solidFill>
              <a:schemeClr val="bg1"/>
            </a:solidFill>
          </a:endParaRPr>
        </a:p>
      </dsp:txBody>
      <dsp:txXfrm rot="10800000">
        <a:off x="0" y="928656"/>
        <a:ext cx="8128000" cy="632602"/>
      </dsp:txXfrm>
    </dsp:sp>
    <dsp:sp modelId="{015F71AD-12F2-40FC-B2EA-EE344A32FDE7}">
      <dsp:nvSpPr>
        <dsp:cNvPr id="0" name=""/>
        <dsp:cNvSpPr/>
      </dsp:nvSpPr>
      <dsp:spPr>
        <a:xfrm rot="10800000">
          <a:off x="0" y="1"/>
          <a:ext cx="8128000" cy="93748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600" kern="1200" dirty="0" smtClean="0">
              <a:solidFill>
                <a:schemeClr val="bg1"/>
              </a:solidFill>
            </a:rPr>
            <a:t>Hospitals have to register and a reference number is generated for them</a:t>
          </a:r>
          <a:endParaRPr lang="en-IN" sz="1600" kern="1200" dirty="0">
            <a:solidFill>
              <a:schemeClr val="bg1"/>
            </a:solidFill>
          </a:endParaRPr>
        </a:p>
      </dsp:txBody>
      <dsp:txXfrm rot="10800000">
        <a:off x="0" y="1"/>
        <a:ext cx="8128000" cy="6091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11/24/2015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11/24/2015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Esri</a:t>
            </a:r>
            <a:r>
              <a:rPr lang="en-US" baseline="0" dirty="0" smtClean="0"/>
              <a:t> Corporate Template-Dark v3.2</a:t>
            </a:r>
          </a:p>
          <a:p>
            <a:r>
              <a:rPr lang="en-US" baseline="0" dirty="0" smtClean="0"/>
              <a:t>16:9 version – March 19, 2015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more templates, sample files, and icons, see https://compass.esri.com/resources/presentations/Pages/Main.aspx</a:t>
            </a:r>
          </a:p>
          <a:p>
            <a:endParaRPr lang="en-US" baseline="0" dirty="0" smtClean="0"/>
          </a:p>
          <a:p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To add footer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text in Windows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Home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tab, under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Insert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, click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Text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, and then click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Slide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tab, select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box, and then type the footer text that you want.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either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or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 to All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endParaRPr lang="en-US" sz="1200" b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To add footer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text on a Mac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On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View 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menu, select</a:t>
            </a:r>
            <a:r>
              <a:rPr lang="en-US" sz="1200" b="0" kern="1200" baseline="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Footer.</a:t>
            </a:r>
            <a:endParaRPr lang="en-US" sz="1200" b="0" kern="1200" dirty="0" smtClean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Select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 and then type the footer text that you want.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either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or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 to All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	</a:t>
            </a:r>
          </a:p>
          <a:p>
            <a:r>
              <a:rPr lang="en-US" sz="1400" b="1" kern="1200" dirty="0" smtClean="0">
                <a:solidFill>
                  <a:schemeClr val="bg2"/>
                </a:solidFill>
                <a:latin typeface="Arial"/>
                <a:ea typeface="+mn-ea"/>
                <a:cs typeface="+mn-cs"/>
              </a:rPr>
              <a:t>If footers don't appear on the slides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	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If footers don't appear on title slides, in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dialog box make sure the </a:t>
            </a:r>
            <a:r>
              <a:rPr lang="en-US" sz="1200" b="1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Don't show on title slide</a:t>
            </a:r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 is not selected.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If the footers are missing from other slides, the placeholders for these items might have been removed from specific slide layouts or the slide master.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13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239944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235624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365" y="302901"/>
            <a:ext cx="3751932" cy="10741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29" y="42711"/>
            <a:ext cx="1594506" cy="1594506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>
            <a:off x="-3692467" y="2669752"/>
            <a:ext cx="7380351" cy="7364026"/>
            <a:chOff x="-3692467" y="2669752"/>
            <a:chExt cx="7380351" cy="7364026"/>
          </a:xfrm>
        </p:grpSpPr>
        <p:grpSp>
          <p:nvGrpSpPr>
            <p:cNvPr id="223" name="Group 222"/>
            <p:cNvGrpSpPr/>
            <p:nvPr userDrawn="1"/>
          </p:nvGrpSpPr>
          <p:grpSpPr>
            <a:xfrm>
              <a:off x="-2854202" y="2724100"/>
              <a:ext cx="6089896" cy="4576693"/>
              <a:chOff x="3391647" y="1886074"/>
              <a:chExt cx="6089896" cy="4160630"/>
            </a:xfrm>
          </p:grpSpPr>
          <p:cxnSp>
            <p:nvCxnSpPr>
              <p:cNvPr id="224" name="Straight Connector 223"/>
              <p:cNvCxnSpPr/>
              <p:nvPr/>
            </p:nvCxnSpPr>
            <p:spPr bwMode="auto">
              <a:xfrm flipH="1">
                <a:off x="5460056" y="1886074"/>
                <a:ext cx="768846" cy="18388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5" name="Straight Connector 224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6" name="Straight Connector 225"/>
              <p:cNvCxnSpPr/>
              <p:nvPr/>
            </p:nvCxnSpPr>
            <p:spPr bwMode="auto">
              <a:xfrm>
                <a:off x="3776847" y="3633818"/>
                <a:ext cx="353944" cy="136015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7" name="Straight Connector 226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8" name="Straight Connector 227"/>
              <p:cNvCxnSpPr/>
              <p:nvPr/>
            </p:nvCxnSpPr>
            <p:spPr bwMode="auto">
              <a:xfrm flipV="1">
                <a:off x="8435087" y="3864043"/>
                <a:ext cx="465722" cy="16908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9" name="Straight Connector 228"/>
              <p:cNvCxnSpPr/>
              <p:nvPr/>
            </p:nvCxnSpPr>
            <p:spPr bwMode="auto">
              <a:xfrm>
                <a:off x="3391647" y="4116294"/>
                <a:ext cx="89032" cy="16341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0" name="Straight Connector 229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31" name="Group 230"/>
            <p:cNvGrpSpPr/>
            <p:nvPr userDrawn="1"/>
          </p:nvGrpSpPr>
          <p:grpSpPr>
            <a:xfrm>
              <a:off x="-3274049" y="3779416"/>
              <a:ext cx="6248400" cy="6254362"/>
              <a:chOff x="3812179" y="2088523"/>
              <a:chExt cx="4567642" cy="4572000"/>
            </a:xfrm>
          </p:grpSpPr>
          <p:pic>
            <p:nvPicPr>
              <p:cNvPr id="232" name="Picture 231" descr="jd-uc15_Vision_globe-wireframe-mono-nobg-cropped_v2_ai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812179" y="2088523"/>
                <a:ext cx="4567642" cy="4572000"/>
              </a:xfrm>
              <a:prstGeom prst="rect">
                <a:avLst/>
              </a:prstGeom>
            </p:spPr>
          </p:pic>
          <p:sp>
            <p:nvSpPr>
              <p:cNvPr id="233" name="Oval 232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4" name="Oval 233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5" name="Oval 234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6" name="Oval 235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7" name="Oval 236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8" name="Oval 237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9" name="Oval 238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0" name="Oval 239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1" name="Oval 240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2" name="Oval 241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3" name="Oval 242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4" name="Oval 243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5" name="Oval 244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6" name="Oval 245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7" name="Oval 246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8" name="Oval 247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250" name="Group 249"/>
            <p:cNvGrpSpPr/>
            <p:nvPr userDrawn="1"/>
          </p:nvGrpSpPr>
          <p:grpSpPr>
            <a:xfrm>
              <a:off x="-3691848" y="2710100"/>
              <a:ext cx="7379732" cy="4772453"/>
              <a:chOff x="2554001" y="1880972"/>
              <a:chExt cx="7379732" cy="4338594"/>
            </a:xfrm>
          </p:grpSpPr>
          <p:sp>
            <p:nvSpPr>
              <p:cNvPr id="251" name="Isosceles Triangle 276"/>
              <p:cNvSpPr/>
              <p:nvPr/>
            </p:nvSpPr>
            <p:spPr bwMode="auto">
              <a:xfrm>
                <a:off x="2917703" y="3109784"/>
                <a:ext cx="1373111" cy="98854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3111" h="988540">
                    <a:moveTo>
                      <a:pt x="473539" y="988540"/>
                    </a:moveTo>
                    <a:lnTo>
                      <a:pt x="0" y="0"/>
                    </a:lnTo>
                    <a:lnTo>
                      <a:pt x="1373111" y="356973"/>
                    </a:lnTo>
                    <a:lnTo>
                      <a:pt x="473539" y="98854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52" name="Isosceles Triangle 276"/>
              <p:cNvSpPr/>
              <p:nvPr/>
            </p:nvSpPr>
            <p:spPr bwMode="auto">
              <a:xfrm>
                <a:off x="8533026" y="3068594"/>
                <a:ext cx="1201626" cy="10022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1626" h="1002270">
                    <a:moveTo>
                      <a:pt x="0" y="871838"/>
                    </a:moveTo>
                    <a:lnTo>
                      <a:pt x="103110" y="0"/>
                    </a:lnTo>
                    <a:lnTo>
                      <a:pt x="1201626" y="1002270"/>
                    </a:lnTo>
                    <a:lnTo>
                      <a:pt x="0" y="87183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53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54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55" name="Isosceles Triangle 276"/>
              <p:cNvSpPr/>
              <p:nvPr/>
            </p:nvSpPr>
            <p:spPr bwMode="auto">
              <a:xfrm>
                <a:off x="4585727" y="1880973"/>
                <a:ext cx="1647705" cy="110524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47705" h="1105243">
                    <a:moveTo>
                      <a:pt x="0" y="748270"/>
                    </a:moveTo>
                    <a:lnTo>
                      <a:pt x="1647705" y="0"/>
                    </a:lnTo>
                    <a:lnTo>
                      <a:pt x="1181031" y="1105243"/>
                    </a:lnTo>
                    <a:lnTo>
                      <a:pt x="0" y="74827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56" name="Isosceles Triangle 276"/>
              <p:cNvSpPr/>
              <p:nvPr/>
            </p:nvSpPr>
            <p:spPr bwMode="auto">
              <a:xfrm>
                <a:off x="5704701" y="2306594"/>
                <a:ext cx="1894840" cy="146221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4840" h="1462217">
                    <a:moveTo>
                      <a:pt x="0" y="679622"/>
                    </a:moveTo>
                    <a:lnTo>
                      <a:pt x="1894840" y="0"/>
                    </a:lnTo>
                    <a:lnTo>
                      <a:pt x="872112" y="1462217"/>
                    </a:lnTo>
                    <a:cubicBezTo>
                      <a:pt x="588273" y="1205929"/>
                      <a:pt x="345624" y="935910"/>
                      <a:pt x="61785" y="679622"/>
                    </a:cubicBezTo>
                    <a:lnTo>
                      <a:pt x="0" y="679622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57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58" name="Isosceles Triangle 276"/>
              <p:cNvSpPr/>
              <p:nvPr/>
            </p:nvSpPr>
            <p:spPr bwMode="auto">
              <a:xfrm>
                <a:off x="7619997" y="3926703"/>
                <a:ext cx="878841" cy="459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8841" h="459946">
                    <a:moveTo>
                      <a:pt x="0" y="164756"/>
                    </a:moveTo>
                    <a:lnTo>
                      <a:pt x="878841" y="0"/>
                    </a:lnTo>
                    <a:lnTo>
                      <a:pt x="851517" y="459946"/>
                    </a:lnTo>
                    <a:lnTo>
                      <a:pt x="0" y="164756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59" name="Isosceles Triangle 276"/>
              <p:cNvSpPr/>
              <p:nvPr/>
            </p:nvSpPr>
            <p:spPr bwMode="auto">
              <a:xfrm>
                <a:off x="5752755" y="1880972"/>
                <a:ext cx="618111" cy="1125838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111" h="1125838">
                    <a:moveTo>
                      <a:pt x="0" y="1125838"/>
                    </a:moveTo>
                    <a:lnTo>
                      <a:pt x="494407" y="0"/>
                    </a:lnTo>
                    <a:lnTo>
                      <a:pt x="618111" y="858108"/>
                    </a:lnTo>
                    <a:lnTo>
                      <a:pt x="0" y="112583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60" name="Isosceles Triangle 276"/>
              <p:cNvSpPr/>
              <p:nvPr/>
            </p:nvSpPr>
            <p:spPr bwMode="auto">
              <a:xfrm>
                <a:off x="8512432" y="3068594"/>
                <a:ext cx="405300" cy="86497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5300" h="864974">
                    <a:moveTo>
                      <a:pt x="0" y="864974"/>
                    </a:moveTo>
                    <a:lnTo>
                      <a:pt x="123704" y="0"/>
                    </a:lnTo>
                    <a:lnTo>
                      <a:pt x="405300" y="803189"/>
                    </a:lnTo>
                    <a:lnTo>
                      <a:pt x="0" y="864974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61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62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63" name="Isosceles Triangle 276"/>
              <p:cNvSpPr/>
              <p:nvPr/>
            </p:nvSpPr>
            <p:spPr bwMode="auto">
              <a:xfrm>
                <a:off x="2554001" y="4105189"/>
                <a:ext cx="844105" cy="211437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4105" h="2114377">
                    <a:moveTo>
                      <a:pt x="844105" y="0"/>
                    </a:moveTo>
                    <a:lnTo>
                      <a:pt x="569647" y="2114377"/>
                    </a:lnTo>
                    <a:lnTo>
                      <a:pt x="0" y="1668160"/>
                    </a:lnTo>
                    <a:lnTo>
                      <a:pt x="844105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264" name="Isosceles Triangle 276"/>
              <p:cNvSpPr/>
              <p:nvPr/>
            </p:nvSpPr>
            <p:spPr bwMode="auto">
              <a:xfrm>
                <a:off x="8587945" y="3864919"/>
                <a:ext cx="1345788" cy="197021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1229085"/>
                  <a:gd name="connsiteY0" fmla="*/ 871838 h 1551459"/>
                  <a:gd name="connsiteX1" fmla="*/ 103110 w 1229085"/>
                  <a:gd name="connsiteY1" fmla="*/ 0 h 1551459"/>
                  <a:gd name="connsiteX2" fmla="*/ 1229085 w 1229085"/>
                  <a:gd name="connsiteY2" fmla="*/ 1551459 h 1551459"/>
                  <a:gd name="connsiteX3" fmla="*/ 0 w 1229085"/>
                  <a:gd name="connsiteY3" fmla="*/ 871838 h 1551459"/>
                  <a:gd name="connsiteX0" fmla="*/ 0 w 1229085"/>
                  <a:gd name="connsiteY0" fmla="*/ 1290594 h 1970215"/>
                  <a:gd name="connsiteX1" fmla="*/ 185489 w 1229085"/>
                  <a:gd name="connsiteY1" fmla="*/ 0 h 1970215"/>
                  <a:gd name="connsiteX2" fmla="*/ 1229085 w 1229085"/>
                  <a:gd name="connsiteY2" fmla="*/ 1970215 h 1970215"/>
                  <a:gd name="connsiteX3" fmla="*/ 0 w 1229085"/>
                  <a:gd name="connsiteY3" fmla="*/ 1290594 h 1970215"/>
                  <a:gd name="connsiteX0" fmla="*/ 0 w 1345788"/>
                  <a:gd name="connsiteY0" fmla="*/ 1180757 h 1970215"/>
                  <a:gd name="connsiteX1" fmla="*/ 302192 w 1345788"/>
                  <a:gd name="connsiteY1" fmla="*/ 0 h 1970215"/>
                  <a:gd name="connsiteX2" fmla="*/ 1345788 w 1345788"/>
                  <a:gd name="connsiteY2" fmla="*/ 1970215 h 1970215"/>
                  <a:gd name="connsiteX3" fmla="*/ 0 w 1345788"/>
                  <a:gd name="connsiteY3" fmla="*/ 1180757 h 1970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788" h="1970215">
                    <a:moveTo>
                      <a:pt x="0" y="1180757"/>
                    </a:moveTo>
                    <a:lnTo>
                      <a:pt x="302192" y="0"/>
                    </a:lnTo>
                    <a:lnTo>
                      <a:pt x="1345788" y="1970215"/>
                    </a:lnTo>
                    <a:lnTo>
                      <a:pt x="0" y="1180757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</p:grpSp>
        <p:grpSp>
          <p:nvGrpSpPr>
            <p:cNvPr id="265" name="Group 264"/>
            <p:cNvGrpSpPr/>
            <p:nvPr userDrawn="1"/>
          </p:nvGrpSpPr>
          <p:grpSpPr>
            <a:xfrm>
              <a:off x="-3692467" y="2669752"/>
              <a:ext cx="7201378" cy="5154161"/>
              <a:chOff x="2553382" y="1857975"/>
              <a:chExt cx="7201378" cy="4685601"/>
            </a:xfrm>
          </p:grpSpPr>
          <p:cxnSp>
            <p:nvCxnSpPr>
              <p:cNvPr id="266" name="Straight Connector 265"/>
              <p:cNvCxnSpPr/>
              <p:nvPr/>
            </p:nvCxnSpPr>
            <p:spPr bwMode="auto">
              <a:xfrm flipV="1">
                <a:off x="7229929" y="2310109"/>
                <a:ext cx="379092" cy="97374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7" name="Straight Connector 266"/>
              <p:cNvCxnSpPr/>
              <p:nvPr/>
            </p:nvCxnSpPr>
            <p:spPr bwMode="auto">
              <a:xfrm flipH="1" flipV="1">
                <a:off x="4615449" y="2636681"/>
                <a:ext cx="547551" cy="7169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8" name="Straight Connector 267"/>
              <p:cNvCxnSpPr/>
              <p:nvPr/>
            </p:nvCxnSpPr>
            <p:spPr bwMode="auto">
              <a:xfrm flipV="1">
                <a:off x="6041571" y="1892824"/>
                <a:ext cx="197665" cy="129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69" name="Oval 268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70" name="Oval 269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71" name="Oval 270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72" name="Oval 271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73" name="Oval 272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274" name="Straight Connector 273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5" name="Straight Connector 274"/>
              <p:cNvCxnSpPr/>
              <p:nvPr/>
            </p:nvCxnSpPr>
            <p:spPr bwMode="auto">
              <a:xfrm flipH="1">
                <a:off x="4606922" y="2313204"/>
                <a:ext cx="2989876" cy="32011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6" name="Straight Connector 275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7" name="Straight Connector 276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8" name="Straight Connector 277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9" name="Straight Connector 278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0" name="Straight Connector 279"/>
              <p:cNvCxnSpPr/>
              <p:nvPr/>
            </p:nvCxnSpPr>
            <p:spPr bwMode="auto">
              <a:xfrm flipV="1">
                <a:off x="4060042" y="2633323"/>
                <a:ext cx="534428" cy="14866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1" name="Straight Connector 280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2" name="Straight Connector 281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3" name="Straight Connector 282"/>
              <p:cNvCxnSpPr/>
              <p:nvPr/>
            </p:nvCxnSpPr>
            <p:spPr bwMode="auto">
              <a:xfrm flipH="1">
                <a:off x="2928471" y="2981000"/>
                <a:ext cx="2842778" cy="12676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4" name="Straight Connector 283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5" name="Straight Connector 284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6" name="Straight Connector 285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7" name="Straight Connector 286"/>
              <p:cNvCxnSpPr/>
              <p:nvPr/>
            </p:nvCxnSpPr>
            <p:spPr bwMode="auto">
              <a:xfrm flipH="1" flipV="1">
                <a:off x="4328160" y="3434080"/>
                <a:ext cx="1536902" cy="18085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8" name="Straight Connector 287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9" name="Straight Connector 288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0" name="Straight Connector 289"/>
              <p:cNvCxnSpPr/>
              <p:nvPr/>
            </p:nvCxnSpPr>
            <p:spPr bwMode="auto">
              <a:xfrm flipH="1" flipV="1">
                <a:off x="6240291" y="1886075"/>
                <a:ext cx="1356505" cy="427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1" name="Straight Connector 290"/>
              <p:cNvCxnSpPr/>
              <p:nvPr/>
            </p:nvCxnSpPr>
            <p:spPr bwMode="auto">
              <a:xfrm flipH="1" flipV="1">
                <a:off x="6228902" y="1886075"/>
                <a:ext cx="346165" cy="188385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2" name="Straight Connector 291"/>
              <p:cNvCxnSpPr/>
              <p:nvPr/>
            </p:nvCxnSpPr>
            <p:spPr bwMode="auto">
              <a:xfrm flipH="1" flipV="1">
                <a:off x="5776756" y="2981001"/>
                <a:ext cx="1078314" cy="10639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3" name="Straight Connector 292"/>
              <p:cNvCxnSpPr/>
              <p:nvPr/>
            </p:nvCxnSpPr>
            <p:spPr bwMode="auto">
              <a:xfrm>
                <a:off x="6447118" y="3070412"/>
                <a:ext cx="2072969" cy="86451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4" name="Straight Connector 293"/>
              <p:cNvCxnSpPr/>
              <p:nvPr/>
            </p:nvCxnSpPr>
            <p:spPr bwMode="auto">
              <a:xfrm flipH="1">
                <a:off x="7585080" y="3866108"/>
                <a:ext cx="1326537" cy="2312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5" name="Straight Connector 294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6" name="Straight Connector 295"/>
              <p:cNvCxnSpPr/>
              <p:nvPr/>
            </p:nvCxnSpPr>
            <p:spPr bwMode="auto">
              <a:xfrm>
                <a:off x="2943412" y="3115235"/>
                <a:ext cx="672374" cy="147874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7" name="Straight Connector 296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8" name="Straight Connector 297"/>
              <p:cNvCxnSpPr/>
              <p:nvPr/>
            </p:nvCxnSpPr>
            <p:spPr bwMode="auto">
              <a:xfrm flipH="1" flipV="1">
                <a:off x="8509502" y="3923483"/>
                <a:ext cx="1217204" cy="14798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9" name="Straight Connector 298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0" name="Straight Connector 299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1" name="Straight Connector 300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2" name="Straight Connector 301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3" name="Straight Connector 302"/>
              <p:cNvCxnSpPr/>
              <p:nvPr/>
            </p:nvCxnSpPr>
            <p:spPr bwMode="auto">
              <a:xfrm flipV="1">
                <a:off x="2578356" y="3050421"/>
                <a:ext cx="1860475" cy="126871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4" name="Straight Connector 303"/>
              <p:cNvCxnSpPr/>
              <p:nvPr/>
            </p:nvCxnSpPr>
            <p:spPr bwMode="auto">
              <a:xfrm>
                <a:off x="8619015" y="3079649"/>
                <a:ext cx="289775" cy="78006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5" name="Straight Connector 304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6" name="Straight Connector 305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7" name="Straight Connector 306"/>
              <p:cNvCxnSpPr/>
              <p:nvPr/>
            </p:nvCxnSpPr>
            <p:spPr bwMode="auto">
              <a:xfrm flipH="1" flipV="1">
                <a:off x="4288118" y="3466353"/>
                <a:ext cx="2308411" cy="176306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8" name="Straight Connector 307"/>
              <p:cNvCxnSpPr/>
              <p:nvPr/>
            </p:nvCxnSpPr>
            <p:spPr bwMode="auto">
              <a:xfrm flipH="1" flipV="1">
                <a:off x="5600335" y="3373464"/>
                <a:ext cx="973783" cy="39171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9" name="Straight Connector 308"/>
              <p:cNvCxnSpPr/>
              <p:nvPr/>
            </p:nvCxnSpPr>
            <p:spPr bwMode="auto">
              <a:xfrm flipV="1">
                <a:off x="2569882" y="4106252"/>
                <a:ext cx="811853" cy="163116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0" name="Straight Connector 309"/>
              <p:cNvCxnSpPr/>
              <p:nvPr/>
            </p:nvCxnSpPr>
            <p:spPr bwMode="auto">
              <a:xfrm flipH="1" flipV="1">
                <a:off x="8903730" y="3871784"/>
                <a:ext cx="815505" cy="164151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1" name="Straight Connector 310"/>
              <p:cNvCxnSpPr/>
              <p:nvPr/>
            </p:nvCxnSpPr>
            <p:spPr bwMode="auto">
              <a:xfrm flipH="1" flipV="1">
                <a:off x="8785413" y="4273177"/>
                <a:ext cx="433293" cy="1822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2" name="Straight Connector 311"/>
              <p:cNvCxnSpPr>
                <a:stCxn id="273" idx="4"/>
              </p:cNvCxnSpPr>
              <p:nvPr/>
            </p:nvCxnSpPr>
            <p:spPr bwMode="auto">
              <a:xfrm flipV="1">
                <a:off x="3140471" y="4599311"/>
                <a:ext cx="271147" cy="165745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13" name="Oval 312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4" name="Oval 313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5" name="Oval 314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6" name="Oval 315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7" name="Oval 316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8" name="Oval 317"/>
              <p:cNvSpPr>
                <a:spLocks noChangeAspect="1"/>
              </p:cNvSpPr>
              <p:nvPr/>
            </p:nvSpPr>
            <p:spPr bwMode="auto">
              <a:xfrm>
                <a:off x="5576801" y="334510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9" name="Oval 318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20" name="Oval 319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21" name="Oval 320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22" name="Oval 321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23" name="Oval 322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24" name="Oval 323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325" name="Straight Connector 324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6" name="Straight Connector 325"/>
              <p:cNvCxnSpPr>
                <a:endCxn id="320" idx="6"/>
              </p:cNvCxnSpPr>
              <p:nvPr/>
            </p:nvCxnSpPr>
            <p:spPr bwMode="auto">
              <a:xfrm flipH="1" flipV="1">
                <a:off x="6256115" y="1888326"/>
                <a:ext cx="1929035" cy="26432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328" name="Right Triangle 327"/>
            <p:cNvSpPr/>
            <p:nvPr userDrawn="1"/>
          </p:nvSpPr>
          <p:spPr bwMode="auto">
            <a:xfrm>
              <a:off x="2337407" y="6050524"/>
              <a:ext cx="240871" cy="264958"/>
            </a:xfrm>
            <a:prstGeom prst="rtTriangle">
              <a:avLst/>
            </a:prstGeom>
            <a:solidFill>
              <a:schemeClr val="tx1">
                <a:alpha val="53000"/>
              </a:schemeClr>
            </a:solidFill>
            <a:ln w="76200" cmpd="sng">
              <a:noFill/>
            </a:ln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  <p:grpSp>
          <p:nvGrpSpPr>
            <p:cNvPr id="330" name="Group 329"/>
            <p:cNvGrpSpPr/>
            <p:nvPr userDrawn="1"/>
          </p:nvGrpSpPr>
          <p:grpSpPr>
            <a:xfrm>
              <a:off x="-3163090" y="7167284"/>
              <a:ext cx="5335665" cy="442461"/>
              <a:chOff x="3082759" y="6141339"/>
              <a:chExt cx="5335665" cy="402237"/>
            </a:xfrm>
          </p:grpSpPr>
          <p:sp>
            <p:nvSpPr>
              <p:cNvPr id="331" name="Oval 330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32" name="Oval 331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33" name="Oval 332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34" name="Oval 333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35" name="Oval 334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</a:t>
            </a:r>
            <a:r>
              <a:rPr kumimoji="0" lang="en-US" dirty="0"/>
              <a:t>Edit </a:t>
            </a:r>
            <a:br>
              <a:rPr kumimoji="0" lang="en-US" dirty="0"/>
            </a:br>
            <a:r>
              <a:rPr kumimoji="0" lang="en-US" dirty="0" smtClean="0"/>
              <a:t>Demo </a:t>
            </a:r>
            <a:r>
              <a:rPr kumimoji="0" lang="en-US" dirty="0"/>
              <a:t>Title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13" y="371818"/>
            <a:ext cx="3355360" cy="96059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692" y="176602"/>
            <a:ext cx="1594506" cy="1594506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8628210" y="3239578"/>
            <a:ext cx="7380351" cy="7364026"/>
            <a:chOff x="-3692467" y="2669752"/>
            <a:chExt cx="7380351" cy="7364026"/>
          </a:xfrm>
        </p:grpSpPr>
        <p:grpSp>
          <p:nvGrpSpPr>
            <p:cNvPr id="16" name="Group 15"/>
            <p:cNvGrpSpPr/>
            <p:nvPr userDrawn="1"/>
          </p:nvGrpSpPr>
          <p:grpSpPr>
            <a:xfrm>
              <a:off x="-2854202" y="2724100"/>
              <a:ext cx="6089896" cy="4576693"/>
              <a:chOff x="3391647" y="1886074"/>
              <a:chExt cx="6089896" cy="4160630"/>
            </a:xfrm>
          </p:grpSpPr>
          <p:cxnSp>
            <p:nvCxnSpPr>
              <p:cNvPr id="119" name="Straight Connector 118"/>
              <p:cNvCxnSpPr/>
              <p:nvPr/>
            </p:nvCxnSpPr>
            <p:spPr bwMode="auto">
              <a:xfrm flipH="1">
                <a:off x="5460056" y="1886074"/>
                <a:ext cx="768846" cy="18388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0" name="Straight Connector 119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1" name="Straight Connector 120"/>
              <p:cNvCxnSpPr/>
              <p:nvPr/>
            </p:nvCxnSpPr>
            <p:spPr bwMode="auto">
              <a:xfrm>
                <a:off x="3776847" y="3633818"/>
                <a:ext cx="353944" cy="136015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2" name="Straight Connector 121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3" name="Straight Connector 122"/>
              <p:cNvCxnSpPr/>
              <p:nvPr/>
            </p:nvCxnSpPr>
            <p:spPr bwMode="auto">
              <a:xfrm flipV="1">
                <a:off x="8435087" y="3864043"/>
                <a:ext cx="465722" cy="16908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3391647" y="4116294"/>
                <a:ext cx="89032" cy="16341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7" name="Group 16"/>
            <p:cNvGrpSpPr/>
            <p:nvPr userDrawn="1"/>
          </p:nvGrpSpPr>
          <p:grpSpPr>
            <a:xfrm>
              <a:off x="-3274049" y="3779416"/>
              <a:ext cx="6248400" cy="6254362"/>
              <a:chOff x="3812179" y="2088523"/>
              <a:chExt cx="4567642" cy="4572000"/>
            </a:xfrm>
          </p:grpSpPr>
          <p:pic>
            <p:nvPicPr>
              <p:cNvPr id="102" name="Picture 101" descr="jd-uc15_Vision_globe-wireframe-mono-nobg-cropped_v2_ai.png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812179" y="2088523"/>
                <a:ext cx="4567642" cy="4572000"/>
              </a:xfrm>
              <a:prstGeom prst="rect">
                <a:avLst/>
              </a:prstGeom>
            </p:spPr>
          </p:pic>
          <p:sp>
            <p:nvSpPr>
              <p:cNvPr id="103" name="Oval 102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4" name="Oval 103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5" name="Oval 104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6" name="Oval 105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7" name="Oval 106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8" name="Oval 107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3" name="Oval 112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4" name="Oval 113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5" name="Oval 114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6" name="Oval 115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7" name="Oval 116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8" name="Oval 117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8" name="Group 17"/>
            <p:cNvGrpSpPr/>
            <p:nvPr userDrawn="1"/>
          </p:nvGrpSpPr>
          <p:grpSpPr>
            <a:xfrm>
              <a:off x="-3691848" y="2710100"/>
              <a:ext cx="7379732" cy="4772453"/>
              <a:chOff x="2554001" y="1880972"/>
              <a:chExt cx="7379732" cy="4338594"/>
            </a:xfrm>
          </p:grpSpPr>
          <p:sp>
            <p:nvSpPr>
              <p:cNvPr id="88" name="Isosceles Triangle 276"/>
              <p:cNvSpPr/>
              <p:nvPr/>
            </p:nvSpPr>
            <p:spPr bwMode="auto">
              <a:xfrm>
                <a:off x="2917703" y="3109784"/>
                <a:ext cx="1373111" cy="98854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3111" h="988540">
                    <a:moveTo>
                      <a:pt x="473539" y="988540"/>
                    </a:moveTo>
                    <a:lnTo>
                      <a:pt x="0" y="0"/>
                    </a:lnTo>
                    <a:lnTo>
                      <a:pt x="1373111" y="356973"/>
                    </a:lnTo>
                    <a:lnTo>
                      <a:pt x="473539" y="98854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89" name="Isosceles Triangle 276"/>
              <p:cNvSpPr/>
              <p:nvPr/>
            </p:nvSpPr>
            <p:spPr bwMode="auto">
              <a:xfrm>
                <a:off x="8533026" y="3068594"/>
                <a:ext cx="1201626" cy="10022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1626" h="1002270">
                    <a:moveTo>
                      <a:pt x="0" y="871838"/>
                    </a:moveTo>
                    <a:lnTo>
                      <a:pt x="103110" y="0"/>
                    </a:lnTo>
                    <a:lnTo>
                      <a:pt x="1201626" y="1002270"/>
                    </a:lnTo>
                    <a:lnTo>
                      <a:pt x="0" y="87183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0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1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2" name="Isosceles Triangle 276"/>
              <p:cNvSpPr/>
              <p:nvPr/>
            </p:nvSpPr>
            <p:spPr bwMode="auto">
              <a:xfrm>
                <a:off x="4585727" y="1880973"/>
                <a:ext cx="1647705" cy="110524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47705" h="1105243">
                    <a:moveTo>
                      <a:pt x="0" y="748270"/>
                    </a:moveTo>
                    <a:lnTo>
                      <a:pt x="1647705" y="0"/>
                    </a:lnTo>
                    <a:lnTo>
                      <a:pt x="1181031" y="1105243"/>
                    </a:lnTo>
                    <a:lnTo>
                      <a:pt x="0" y="74827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3" name="Isosceles Triangle 276"/>
              <p:cNvSpPr/>
              <p:nvPr/>
            </p:nvSpPr>
            <p:spPr bwMode="auto">
              <a:xfrm>
                <a:off x="5704701" y="2306594"/>
                <a:ext cx="1894840" cy="146221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94840" h="1462217">
                    <a:moveTo>
                      <a:pt x="0" y="679622"/>
                    </a:moveTo>
                    <a:lnTo>
                      <a:pt x="1894840" y="0"/>
                    </a:lnTo>
                    <a:lnTo>
                      <a:pt x="872112" y="1462217"/>
                    </a:lnTo>
                    <a:cubicBezTo>
                      <a:pt x="588273" y="1205929"/>
                      <a:pt x="345624" y="935910"/>
                      <a:pt x="61785" y="679622"/>
                    </a:cubicBezTo>
                    <a:lnTo>
                      <a:pt x="0" y="679622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4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5" name="Isosceles Triangle 276"/>
              <p:cNvSpPr/>
              <p:nvPr/>
            </p:nvSpPr>
            <p:spPr bwMode="auto">
              <a:xfrm>
                <a:off x="7619997" y="3926703"/>
                <a:ext cx="878841" cy="459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78841" h="459946">
                    <a:moveTo>
                      <a:pt x="0" y="164756"/>
                    </a:moveTo>
                    <a:lnTo>
                      <a:pt x="878841" y="0"/>
                    </a:lnTo>
                    <a:lnTo>
                      <a:pt x="851517" y="459946"/>
                    </a:lnTo>
                    <a:lnTo>
                      <a:pt x="0" y="164756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5">
                      <a:lumMod val="20000"/>
                      <a:lumOff val="8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6" name="Isosceles Triangle 276"/>
              <p:cNvSpPr/>
              <p:nvPr/>
            </p:nvSpPr>
            <p:spPr bwMode="auto">
              <a:xfrm>
                <a:off x="5752755" y="1880972"/>
                <a:ext cx="618111" cy="1125838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8111" h="1125838">
                    <a:moveTo>
                      <a:pt x="0" y="1125838"/>
                    </a:moveTo>
                    <a:lnTo>
                      <a:pt x="494407" y="0"/>
                    </a:lnTo>
                    <a:lnTo>
                      <a:pt x="618111" y="858108"/>
                    </a:lnTo>
                    <a:lnTo>
                      <a:pt x="0" y="112583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7" name="Isosceles Triangle 276"/>
              <p:cNvSpPr/>
              <p:nvPr/>
            </p:nvSpPr>
            <p:spPr bwMode="auto">
              <a:xfrm>
                <a:off x="8512432" y="3068594"/>
                <a:ext cx="405300" cy="86497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5300" h="864974">
                    <a:moveTo>
                      <a:pt x="0" y="864974"/>
                    </a:moveTo>
                    <a:lnTo>
                      <a:pt x="123704" y="0"/>
                    </a:lnTo>
                    <a:lnTo>
                      <a:pt x="405300" y="803189"/>
                    </a:lnTo>
                    <a:lnTo>
                      <a:pt x="0" y="864974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8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99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100" name="Isosceles Triangle 276"/>
              <p:cNvSpPr/>
              <p:nvPr/>
            </p:nvSpPr>
            <p:spPr bwMode="auto">
              <a:xfrm>
                <a:off x="2554001" y="4105189"/>
                <a:ext cx="844105" cy="211437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4105" h="2114377">
                    <a:moveTo>
                      <a:pt x="844105" y="0"/>
                    </a:moveTo>
                    <a:lnTo>
                      <a:pt x="569647" y="2114377"/>
                    </a:lnTo>
                    <a:lnTo>
                      <a:pt x="0" y="1668160"/>
                    </a:lnTo>
                    <a:lnTo>
                      <a:pt x="844105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75000"/>
                      <a:alpha val="5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101" name="Isosceles Triangle 276"/>
              <p:cNvSpPr/>
              <p:nvPr/>
            </p:nvSpPr>
            <p:spPr bwMode="auto">
              <a:xfrm>
                <a:off x="8587945" y="3864919"/>
                <a:ext cx="1345788" cy="197021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1229085"/>
                  <a:gd name="connsiteY0" fmla="*/ 871838 h 1551459"/>
                  <a:gd name="connsiteX1" fmla="*/ 103110 w 1229085"/>
                  <a:gd name="connsiteY1" fmla="*/ 0 h 1551459"/>
                  <a:gd name="connsiteX2" fmla="*/ 1229085 w 1229085"/>
                  <a:gd name="connsiteY2" fmla="*/ 1551459 h 1551459"/>
                  <a:gd name="connsiteX3" fmla="*/ 0 w 1229085"/>
                  <a:gd name="connsiteY3" fmla="*/ 871838 h 1551459"/>
                  <a:gd name="connsiteX0" fmla="*/ 0 w 1229085"/>
                  <a:gd name="connsiteY0" fmla="*/ 1290594 h 1970215"/>
                  <a:gd name="connsiteX1" fmla="*/ 185489 w 1229085"/>
                  <a:gd name="connsiteY1" fmla="*/ 0 h 1970215"/>
                  <a:gd name="connsiteX2" fmla="*/ 1229085 w 1229085"/>
                  <a:gd name="connsiteY2" fmla="*/ 1970215 h 1970215"/>
                  <a:gd name="connsiteX3" fmla="*/ 0 w 1229085"/>
                  <a:gd name="connsiteY3" fmla="*/ 1290594 h 1970215"/>
                  <a:gd name="connsiteX0" fmla="*/ 0 w 1345788"/>
                  <a:gd name="connsiteY0" fmla="*/ 1180757 h 1970215"/>
                  <a:gd name="connsiteX1" fmla="*/ 302192 w 1345788"/>
                  <a:gd name="connsiteY1" fmla="*/ 0 h 1970215"/>
                  <a:gd name="connsiteX2" fmla="*/ 1345788 w 1345788"/>
                  <a:gd name="connsiteY2" fmla="*/ 1970215 h 1970215"/>
                  <a:gd name="connsiteX3" fmla="*/ 0 w 1345788"/>
                  <a:gd name="connsiteY3" fmla="*/ 1180757 h 1970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5788" h="1970215">
                    <a:moveTo>
                      <a:pt x="0" y="1180757"/>
                    </a:moveTo>
                    <a:lnTo>
                      <a:pt x="302192" y="0"/>
                    </a:lnTo>
                    <a:lnTo>
                      <a:pt x="1345788" y="1970215"/>
                    </a:lnTo>
                    <a:lnTo>
                      <a:pt x="0" y="1180757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4">
                      <a:lumMod val="40000"/>
                      <a:lumOff val="60000"/>
                      <a:alpha val="71000"/>
                    </a:schemeClr>
                  </a:gs>
                  <a:gs pos="97000">
                    <a:schemeClr val="accent4">
                      <a:lumMod val="20000"/>
                      <a:lumOff val="80000"/>
                      <a:alpha val="0"/>
                    </a:schemeClr>
                  </a:gs>
                </a:gsLst>
                <a:lin ang="5400000" scaled="0"/>
                <a:tileRect/>
              </a:gradFill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</p:grpSp>
        <p:grpSp>
          <p:nvGrpSpPr>
            <p:cNvPr id="19" name="Group 18"/>
            <p:cNvGrpSpPr/>
            <p:nvPr userDrawn="1"/>
          </p:nvGrpSpPr>
          <p:grpSpPr>
            <a:xfrm>
              <a:off x="-3692467" y="2669752"/>
              <a:ext cx="7201378" cy="5154161"/>
              <a:chOff x="2553382" y="1857975"/>
              <a:chExt cx="7201378" cy="4685601"/>
            </a:xfrm>
          </p:grpSpPr>
          <p:cxnSp>
            <p:nvCxnSpPr>
              <p:cNvPr id="27" name="Straight Connector 26"/>
              <p:cNvCxnSpPr/>
              <p:nvPr/>
            </p:nvCxnSpPr>
            <p:spPr bwMode="auto">
              <a:xfrm flipV="1">
                <a:off x="7229929" y="2310109"/>
                <a:ext cx="379092" cy="97374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 flipH="1" flipV="1">
                <a:off x="4615449" y="2636681"/>
                <a:ext cx="547551" cy="7169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 flipV="1">
                <a:off x="6041571" y="1892824"/>
                <a:ext cx="197665" cy="129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30" name="Oval 29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" name="Oval 30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2" name="Oval 31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3" name="Oval 32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4" name="Oval 33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35" name="Straight Connector 34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 flipH="1">
                <a:off x="4606922" y="2313204"/>
                <a:ext cx="2989876" cy="32011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 flipV="1">
                <a:off x="4060042" y="2633323"/>
                <a:ext cx="534428" cy="14866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4" name="Straight Connector 43"/>
              <p:cNvCxnSpPr/>
              <p:nvPr/>
            </p:nvCxnSpPr>
            <p:spPr bwMode="auto">
              <a:xfrm flipH="1">
                <a:off x="2928471" y="2981000"/>
                <a:ext cx="2842778" cy="12676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Straight Connector 44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Straight Connector 45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Straight Connector 46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Straight Connector 47"/>
              <p:cNvCxnSpPr/>
              <p:nvPr/>
            </p:nvCxnSpPr>
            <p:spPr bwMode="auto">
              <a:xfrm flipH="1" flipV="1">
                <a:off x="4328160" y="3434080"/>
                <a:ext cx="1536902" cy="18085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9" name="Straight Connector 48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Straight Connector 49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1" name="Straight Connector 50"/>
              <p:cNvCxnSpPr/>
              <p:nvPr/>
            </p:nvCxnSpPr>
            <p:spPr bwMode="auto">
              <a:xfrm flipH="1" flipV="1">
                <a:off x="6240291" y="1886075"/>
                <a:ext cx="1356505" cy="427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2" name="Straight Connector 51"/>
              <p:cNvCxnSpPr/>
              <p:nvPr/>
            </p:nvCxnSpPr>
            <p:spPr bwMode="auto">
              <a:xfrm flipH="1" flipV="1">
                <a:off x="6228902" y="1886075"/>
                <a:ext cx="346165" cy="188385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3" name="Straight Connector 52"/>
              <p:cNvCxnSpPr/>
              <p:nvPr/>
            </p:nvCxnSpPr>
            <p:spPr bwMode="auto">
              <a:xfrm flipH="1" flipV="1">
                <a:off x="5776756" y="2981001"/>
                <a:ext cx="1078314" cy="10639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4" name="Straight Connector 53"/>
              <p:cNvCxnSpPr/>
              <p:nvPr/>
            </p:nvCxnSpPr>
            <p:spPr bwMode="auto">
              <a:xfrm>
                <a:off x="6447118" y="3070412"/>
                <a:ext cx="2072969" cy="86451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5" name="Straight Connector 54"/>
              <p:cNvCxnSpPr/>
              <p:nvPr/>
            </p:nvCxnSpPr>
            <p:spPr bwMode="auto">
              <a:xfrm flipH="1">
                <a:off x="7585080" y="3866108"/>
                <a:ext cx="1326537" cy="2312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6" name="Straight Connector 55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7" name="Straight Connector 56"/>
              <p:cNvCxnSpPr/>
              <p:nvPr/>
            </p:nvCxnSpPr>
            <p:spPr bwMode="auto">
              <a:xfrm>
                <a:off x="2943412" y="3115235"/>
                <a:ext cx="672374" cy="147874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8" name="Straight Connector 57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9" name="Straight Connector 58"/>
              <p:cNvCxnSpPr/>
              <p:nvPr/>
            </p:nvCxnSpPr>
            <p:spPr bwMode="auto">
              <a:xfrm flipH="1" flipV="1">
                <a:off x="8509502" y="3923483"/>
                <a:ext cx="1217204" cy="14798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0" name="Straight Connector 59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1" name="Straight Connector 60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2" name="Straight Connector 61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3" name="Straight Connector 62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4" name="Straight Connector 63"/>
              <p:cNvCxnSpPr/>
              <p:nvPr/>
            </p:nvCxnSpPr>
            <p:spPr bwMode="auto">
              <a:xfrm flipV="1">
                <a:off x="2578356" y="3050421"/>
                <a:ext cx="1860475" cy="126871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5" name="Straight Connector 64"/>
              <p:cNvCxnSpPr/>
              <p:nvPr/>
            </p:nvCxnSpPr>
            <p:spPr bwMode="auto">
              <a:xfrm>
                <a:off x="8619015" y="3079649"/>
                <a:ext cx="289775" cy="78006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6" name="Straight Connector 65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7" name="Straight Connector 66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8" name="Straight Connector 67"/>
              <p:cNvCxnSpPr/>
              <p:nvPr/>
            </p:nvCxnSpPr>
            <p:spPr bwMode="auto">
              <a:xfrm flipH="1" flipV="1">
                <a:off x="4288118" y="3466353"/>
                <a:ext cx="2308411" cy="176306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9" name="Straight Connector 68"/>
              <p:cNvCxnSpPr/>
              <p:nvPr/>
            </p:nvCxnSpPr>
            <p:spPr bwMode="auto">
              <a:xfrm flipH="1" flipV="1">
                <a:off x="5600335" y="3373464"/>
                <a:ext cx="973783" cy="39171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0" name="Straight Connector 69"/>
              <p:cNvCxnSpPr/>
              <p:nvPr/>
            </p:nvCxnSpPr>
            <p:spPr bwMode="auto">
              <a:xfrm flipV="1">
                <a:off x="2569882" y="4106252"/>
                <a:ext cx="811853" cy="163116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1" name="Straight Connector 70"/>
              <p:cNvCxnSpPr/>
              <p:nvPr/>
            </p:nvCxnSpPr>
            <p:spPr bwMode="auto">
              <a:xfrm flipH="1" flipV="1">
                <a:off x="8903730" y="3871784"/>
                <a:ext cx="815505" cy="164151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2" name="Straight Connector 71"/>
              <p:cNvCxnSpPr/>
              <p:nvPr/>
            </p:nvCxnSpPr>
            <p:spPr bwMode="auto">
              <a:xfrm flipH="1" flipV="1">
                <a:off x="8785413" y="4273177"/>
                <a:ext cx="433293" cy="1822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3" name="Straight Connector 72"/>
              <p:cNvCxnSpPr>
                <a:stCxn id="34" idx="4"/>
              </p:cNvCxnSpPr>
              <p:nvPr/>
            </p:nvCxnSpPr>
            <p:spPr bwMode="auto">
              <a:xfrm flipV="1">
                <a:off x="3140471" y="4599311"/>
                <a:ext cx="271147" cy="165745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74" name="Oval 73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75" name="Oval 74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76" name="Oval 75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77" name="Oval 76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78" name="Oval 77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79" name="Oval 78"/>
              <p:cNvSpPr>
                <a:spLocks noChangeAspect="1"/>
              </p:cNvSpPr>
              <p:nvPr/>
            </p:nvSpPr>
            <p:spPr bwMode="auto">
              <a:xfrm>
                <a:off x="5576801" y="334510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80" name="Oval 79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81" name="Oval 80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82" name="Oval 81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83" name="Oval 82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84" name="Oval 83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85" name="Oval 84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86" name="Straight Connector 85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>
                <a:endCxn id="81" idx="6"/>
              </p:cNvCxnSpPr>
              <p:nvPr/>
            </p:nvCxnSpPr>
            <p:spPr bwMode="auto">
              <a:xfrm flipH="1" flipV="1">
                <a:off x="6256115" y="1888326"/>
                <a:ext cx="1929035" cy="26432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0" name="Right Triangle 19"/>
            <p:cNvSpPr/>
            <p:nvPr userDrawn="1"/>
          </p:nvSpPr>
          <p:spPr bwMode="auto">
            <a:xfrm>
              <a:off x="2337407" y="6050524"/>
              <a:ext cx="240871" cy="264958"/>
            </a:xfrm>
            <a:prstGeom prst="rtTriangle">
              <a:avLst/>
            </a:prstGeom>
            <a:solidFill>
              <a:schemeClr val="tx1">
                <a:alpha val="53000"/>
              </a:schemeClr>
            </a:solidFill>
            <a:ln w="76200" cmpd="sng">
              <a:noFill/>
            </a:ln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  <p:grpSp>
          <p:nvGrpSpPr>
            <p:cNvPr id="21" name="Group 20"/>
            <p:cNvGrpSpPr/>
            <p:nvPr userDrawn="1"/>
          </p:nvGrpSpPr>
          <p:grpSpPr>
            <a:xfrm>
              <a:off x="-3163090" y="7167284"/>
              <a:ext cx="5335665" cy="442461"/>
              <a:chOff x="3082759" y="6141339"/>
              <a:chExt cx="5335665" cy="402237"/>
            </a:xfrm>
          </p:grpSpPr>
          <p:sp>
            <p:nvSpPr>
              <p:cNvPr id="22" name="Oval 21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3" name="Oval 22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4" name="Oval 23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5" name="Oval 24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6" name="Oval 25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User Screens Title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11/24/2015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  <p:grpSp>
        <p:nvGrpSpPr>
          <p:cNvPr id="7" name="Group 6"/>
          <p:cNvGrpSpPr/>
          <p:nvPr userDrawn="1"/>
        </p:nvGrpSpPr>
        <p:grpSpPr>
          <a:xfrm>
            <a:off x="-132888" y="5621988"/>
            <a:ext cx="14077020" cy="7843781"/>
            <a:chOff x="-631568" y="1514929"/>
            <a:chExt cx="14077020" cy="7843781"/>
          </a:xfrm>
        </p:grpSpPr>
        <p:sp>
          <p:nvSpPr>
            <p:cNvPr id="8" name="Rectangle 6"/>
            <p:cNvSpPr/>
            <p:nvPr/>
          </p:nvSpPr>
          <p:spPr bwMode="auto">
            <a:xfrm>
              <a:off x="0" y="1514929"/>
              <a:ext cx="12210143" cy="5343071"/>
            </a:xfrm>
            <a:custGeom>
              <a:avLst/>
              <a:gdLst>
                <a:gd name="connsiteX0" fmla="*/ 0 w 12192000"/>
                <a:gd name="connsiteY0" fmla="*/ 0 h 5324929"/>
                <a:gd name="connsiteX1" fmla="*/ 12192000 w 12192000"/>
                <a:gd name="connsiteY1" fmla="*/ 0 h 5324929"/>
                <a:gd name="connsiteX2" fmla="*/ 12192000 w 12192000"/>
                <a:gd name="connsiteY2" fmla="*/ 5324929 h 5324929"/>
                <a:gd name="connsiteX3" fmla="*/ 0 w 12192000"/>
                <a:gd name="connsiteY3" fmla="*/ 5324929 h 5324929"/>
                <a:gd name="connsiteX4" fmla="*/ 0 w 12192000"/>
                <a:gd name="connsiteY4" fmla="*/ 0 h 5324929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12192000 w 12192000"/>
                <a:gd name="connsiteY2" fmla="*/ 9071 h 5334000"/>
                <a:gd name="connsiteX3" fmla="*/ 12192000 w 12192000"/>
                <a:gd name="connsiteY3" fmla="*/ 5334000 h 5334000"/>
                <a:gd name="connsiteX4" fmla="*/ 0 w 12192000"/>
                <a:gd name="connsiteY4" fmla="*/ 5334000 h 5334000"/>
                <a:gd name="connsiteX5" fmla="*/ 0 w 12192000"/>
                <a:gd name="connsiteY5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757714 w 12192000"/>
                <a:gd name="connsiteY2" fmla="*/ 0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773714 w 12192000"/>
                <a:gd name="connsiteY3" fmla="*/ 390071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36357 w 12192000"/>
                <a:gd name="connsiteY4" fmla="*/ 1016000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662714 w 12192000"/>
                <a:gd name="connsiteY5" fmla="*/ 562429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7347857 w 12192000"/>
                <a:gd name="connsiteY6" fmla="*/ 707571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8681357 w 12192000"/>
                <a:gd name="connsiteY7" fmla="*/ 217714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9996714 w 12192000"/>
                <a:gd name="connsiteY8" fmla="*/ 371929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831286 w 12192000"/>
                <a:gd name="connsiteY9" fmla="*/ 598714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994571 w 12192000"/>
                <a:gd name="connsiteY9" fmla="*/ 2013857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1977571 h 5334000"/>
                <a:gd name="connsiteX14" fmla="*/ 0 w 12201071"/>
                <a:gd name="connsiteY14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2267857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1215571 w 12201071"/>
                <a:gd name="connsiteY13" fmla="*/ 1986643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24643 w 12210143"/>
                <a:gd name="connsiteY13" fmla="*/ 1986643 h 5334000"/>
                <a:gd name="connsiteX14" fmla="*/ 0 w 12210143"/>
                <a:gd name="connsiteY14" fmla="*/ 1451428 h 5334000"/>
                <a:gd name="connsiteX15" fmla="*/ 9072 w 12210143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16215 w 12210143"/>
                <a:gd name="connsiteY13" fmla="*/ 2775857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898072 w 12210143"/>
                <a:gd name="connsiteY13" fmla="*/ 2322285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544286 w 12210143"/>
                <a:gd name="connsiteY13" fmla="*/ 35106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578429 w 12210143"/>
                <a:gd name="connsiteY13" fmla="*/ 30661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61572 w 12210143"/>
                <a:gd name="connsiteY13" fmla="*/ 3955143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240644 w 12210143"/>
                <a:gd name="connsiteY13" fmla="*/ 3084286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170215 w 12210143"/>
                <a:gd name="connsiteY13" fmla="*/ 4163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884715 w 12210143"/>
                <a:gd name="connsiteY13" fmla="*/ 3655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51858 w 12210143"/>
                <a:gd name="connsiteY13" fmla="*/ 4599214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3528786 w 12210143"/>
                <a:gd name="connsiteY13" fmla="*/ 4073071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43071"/>
                <a:gd name="connsiteX1" fmla="*/ 2086429 w 12210143"/>
                <a:gd name="connsiteY1" fmla="*/ 0 h 5343071"/>
                <a:gd name="connsiteX2" fmla="*/ 2231572 w 12210143"/>
                <a:gd name="connsiteY2" fmla="*/ 471714 h 5343071"/>
                <a:gd name="connsiteX3" fmla="*/ 3855357 w 12210143"/>
                <a:gd name="connsiteY3" fmla="*/ 1070428 h 5343071"/>
                <a:gd name="connsiteX4" fmla="*/ 4254500 w 12210143"/>
                <a:gd name="connsiteY4" fmla="*/ 598714 h 5343071"/>
                <a:gd name="connsiteX5" fmla="*/ 4599215 w 12210143"/>
                <a:gd name="connsiteY5" fmla="*/ 1106715 h 5343071"/>
                <a:gd name="connsiteX6" fmla="*/ 6232072 w 12210143"/>
                <a:gd name="connsiteY6" fmla="*/ 371928 h 5343071"/>
                <a:gd name="connsiteX7" fmla="*/ 7620000 w 12210143"/>
                <a:gd name="connsiteY7" fmla="*/ 780142 h 5343071"/>
                <a:gd name="connsiteX8" fmla="*/ 8654143 w 12210143"/>
                <a:gd name="connsiteY8" fmla="*/ 1569357 h 5343071"/>
                <a:gd name="connsiteX9" fmla="*/ 11003643 w 12210143"/>
                <a:gd name="connsiteY9" fmla="*/ 2013857 h 5343071"/>
                <a:gd name="connsiteX10" fmla="*/ 12210143 w 12210143"/>
                <a:gd name="connsiteY10" fmla="*/ 2104571 h 5343071"/>
                <a:gd name="connsiteX11" fmla="*/ 12201072 w 12210143"/>
                <a:gd name="connsiteY11" fmla="*/ 5334000 h 5343071"/>
                <a:gd name="connsiteX12" fmla="*/ 7511143 w 12210143"/>
                <a:gd name="connsiteY12" fmla="*/ 5343071 h 5343071"/>
                <a:gd name="connsiteX13" fmla="*/ 3528786 w 12210143"/>
                <a:gd name="connsiteY13" fmla="*/ 4073071 h 5343071"/>
                <a:gd name="connsiteX14" fmla="*/ 2884715 w 12210143"/>
                <a:gd name="connsiteY14" fmla="*/ 3655786 h 5343071"/>
                <a:gd name="connsiteX15" fmla="*/ 2240644 w 12210143"/>
                <a:gd name="connsiteY15" fmla="*/ 3084286 h 5343071"/>
                <a:gd name="connsiteX16" fmla="*/ 1578429 w 12210143"/>
                <a:gd name="connsiteY16" fmla="*/ 3066143 h 5343071"/>
                <a:gd name="connsiteX17" fmla="*/ 898072 w 12210143"/>
                <a:gd name="connsiteY17" fmla="*/ 2322285 h 5343071"/>
                <a:gd name="connsiteX18" fmla="*/ 1224643 w 12210143"/>
                <a:gd name="connsiteY18" fmla="*/ 1986643 h 5343071"/>
                <a:gd name="connsiteX19" fmla="*/ 0 w 12210143"/>
                <a:gd name="connsiteY19" fmla="*/ 1451428 h 5343071"/>
                <a:gd name="connsiteX20" fmla="*/ 9072 w 12210143"/>
                <a:gd name="connsiteY20" fmla="*/ 9071 h 534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10143" h="5343071">
                  <a:moveTo>
                    <a:pt x="9072" y="9071"/>
                  </a:moveTo>
                  <a:lnTo>
                    <a:pt x="2086429" y="0"/>
                  </a:lnTo>
                  <a:lnTo>
                    <a:pt x="2231572" y="471714"/>
                  </a:lnTo>
                  <a:lnTo>
                    <a:pt x="3855357" y="1070428"/>
                  </a:lnTo>
                  <a:lnTo>
                    <a:pt x="4254500" y="598714"/>
                  </a:lnTo>
                  <a:lnTo>
                    <a:pt x="4599215" y="1106715"/>
                  </a:lnTo>
                  <a:lnTo>
                    <a:pt x="6232072" y="371928"/>
                  </a:lnTo>
                  <a:lnTo>
                    <a:pt x="7620000" y="780142"/>
                  </a:lnTo>
                  <a:lnTo>
                    <a:pt x="8654143" y="1569357"/>
                  </a:lnTo>
                  <a:lnTo>
                    <a:pt x="11003643" y="2013857"/>
                  </a:lnTo>
                  <a:lnTo>
                    <a:pt x="12210143" y="2104571"/>
                  </a:lnTo>
                  <a:cubicBezTo>
                    <a:pt x="12207119" y="3181047"/>
                    <a:pt x="12204096" y="4257524"/>
                    <a:pt x="12201072" y="5334000"/>
                  </a:cubicBezTo>
                  <a:lnTo>
                    <a:pt x="7511143" y="5343071"/>
                  </a:lnTo>
                  <a:lnTo>
                    <a:pt x="3528786" y="4073071"/>
                  </a:lnTo>
                  <a:lnTo>
                    <a:pt x="2884715" y="3655786"/>
                  </a:lnTo>
                  <a:lnTo>
                    <a:pt x="2240644" y="3084286"/>
                  </a:lnTo>
                  <a:lnTo>
                    <a:pt x="1578429" y="3066143"/>
                  </a:lnTo>
                  <a:lnTo>
                    <a:pt x="898072" y="2322285"/>
                  </a:lnTo>
                  <a:lnTo>
                    <a:pt x="1224643" y="1986643"/>
                  </a:lnTo>
                  <a:lnTo>
                    <a:pt x="0" y="1451428"/>
                  </a:lnTo>
                  <a:lnTo>
                    <a:pt x="9072" y="9071"/>
                  </a:lnTo>
                  <a:close/>
                </a:path>
              </a:pathLst>
            </a:custGeom>
            <a:gradFill flip="none" rotWithShape="1">
              <a:gsLst>
                <a:gs pos="69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86000">
                  <a:schemeClr val="accent2">
                    <a:alpha val="14000"/>
                  </a:schemeClr>
                </a:gs>
                <a:gs pos="25000">
                  <a:schemeClr val="accent4">
                    <a:lumMod val="60000"/>
                    <a:lumOff val="40000"/>
                    <a:alpha val="14000"/>
                  </a:schemeClr>
                </a:gs>
              </a:gsLst>
              <a:lin ang="1302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399118" y="1886074"/>
              <a:ext cx="6082425" cy="4160630"/>
              <a:chOff x="3399118" y="1886074"/>
              <a:chExt cx="6082425" cy="4160630"/>
            </a:xfrm>
          </p:grpSpPr>
          <p:cxnSp>
            <p:nvCxnSpPr>
              <p:cNvPr id="213" name="Straight Connector 212"/>
              <p:cNvCxnSpPr/>
              <p:nvPr/>
            </p:nvCxnSpPr>
            <p:spPr bwMode="auto">
              <a:xfrm flipH="1">
                <a:off x="5611967" y="1886074"/>
                <a:ext cx="616935" cy="148457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" name="Straight Connector 214"/>
              <p:cNvCxnSpPr>
                <a:stCxn id="55" idx="2"/>
              </p:cNvCxnSpPr>
              <p:nvPr/>
            </p:nvCxnSpPr>
            <p:spPr bwMode="auto">
              <a:xfrm>
                <a:off x="3779243" y="3641321"/>
                <a:ext cx="351548" cy="13526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>
                <a:endCxn id="54" idx="0"/>
              </p:cNvCxnSpPr>
              <p:nvPr/>
            </p:nvCxnSpPr>
            <p:spPr bwMode="auto">
              <a:xfrm flipV="1">
                <a:off x="8435087" y="4389593"/>
                <a:ext cx="5126" cy="116531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8" name="Straight Connector 217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0" name="Group 9"/>
            <p:cNvGrpSpPr/>
            <p:nvPr/>
          </p:nvGrpSpPr>
          <p:grpSpPr>
            <a:xfrm>
              <a:off x="3678971" y="3959700"/>
              <a:ext cx="5064922" cy="5399010"/>
              <a:chOff x="4329128" y="2542504"/>
              <a:chExt cx="3702508" cy="3946729"/>
            </a:xfrm>
          </p:grpSpPr>
          <p:sp>
            <p:nvSpPr>
              <p:cNvPr id="197" name="Oval 196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98" name="Oval 197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99" name="Oval 198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0" name="Oval 199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1" name="Oval 200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2" name="Oval 201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3" name="Oval 202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4" name="Oval 203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5" name="Oval 204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6" name="Oval 205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7" name="Oval 206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8" name="Oval 207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9" name="Oval 208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0" name="Oval 209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1" name="Oval 210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2" name="Oval 211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-542759" y="1871735"/>
              <a:ext cx="13247589" cy="5391840"/>
              <a:chOff x="-548917" y="1880972"/>
              <a:chExt cx="13247589" cy="5391840"/>
            </a:xfrm>
          </p:grpSpPr>
          <p:grpSp>
            <p:nvGrpSpPr>
              <p:cNvPr id="162" name="Group 161"/>
              <p:cNvGrpSpPr/>
              <p:nvPr/>
            </p:nvGrpSpPr>
            <p:grpSpPr>
              <a:xfrm>
                <a:off x="-548917" y="1880972"/>
                <a:ext cx="12577458" cy="4858609"/>
                <a:chOff x="-548917" y="1880972"/>
                <a:chExt cx="12577458" cy="4858609"/>
              </a:xfrm>
            </p:grpSpPr>
            <p:cxnSp>
              <p:nvCxnSpPr>
                <p:cNvPr id="165" name="Straight Connector 164"/>
                <p:cNvCxnSpPr/>
                <p:nvPr/>
              </p:nvCxnSpPr>
              <p:spPr bwMode="auto">
                <a:xfrm flipV="1">
                  <a:off x="2931297" y="1887839"/>
                  <a:ext cx="3446163" cy="363837"/>
                </a:xfrm>
                <a:prstGeom prst="line">
                  <a:avLst/>
                </a:prstGeom>
                <a:noFill/>
                <a:ln w="9525" cap="flat" cmpd="sng" algn="ctr">
                  <a:solidFill>
                    <a:schemeClr val="tx1">
                      <a:alpha val="6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6" name="Isosceles Triangle 276"/>
                <p:cNvSpPr/>
                <p:nvPr/>
              </p:nvSpPr>
              <p:spPr bwMode="auto">
                <a:xfrm>
                  <a:off x="2942283" y="3126170"/>
                  <a:ext cx="1348531" cy="71815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57152 w 1356724"/>
                    <a:gd name="connsiteY0" fmla="*/ 857443 h 857443"/>
                    <a:gd name="connsiteX1" fmla="*/ 0 w 1356724"/>
                    <a:gd name="connsiteY1" fmla="*/ 0 h 857443"/>
                    <a:gd name="connsiteX2" fmla="*/ 1356724 w 1356724"/>
                    <a:gd name="connsiteY2" fmla="*/ 225876 h 857443"/>
                    <a:gd name="connsiteX3" fmla="*/ 457152 w 1356724"/>
                    <a:gd name="connsiteY3" fmla="*/ 857443 h 857443"/>
                    <a:gd name="connsiteX0" fmla="*/ 457152 w 1348531"/>
                    <a:gd name="connsiteY0" fmla="*/ 857443 h 857443"/>
                    <a:gd name="connsiteX1" fmla="*/ 0 w 1348531"/>
                    <a:gd name="connsiteY1" fmla="*/ 0 h 857443"/>
                    <a:gd name="connsiteX2" fmla="*/ 1348531 w 1348531"/>
                    <a:gd name="connsiteY2" fmla="*/ 332393 h 857443"/>
                    <a:gd name="connsiteX3" fmla="*/ 457152 w 1348531"/>
                    <a:gd name="connsiteY3" fmla="*/ 857443 h 857443"/>
                    <a:gd name="connsiteX0" fmla="*/ 342442 w 1348531"/>
                    <a:gd name="connsiteY0" fmla="*/ 718153 h 718153"/>
                    <a:gd name="connsiteX1" fmla="*/ 0 w 1348531"/>
                    <a:gd name="connsiteY1" fmla="*/ 0 h 718153"/>
                    <a:gd name="connsiteX2" fmla="*/ 1348531 w 1348531"/>
                    <a:gd name="connsiteY2" fmla="*/ 332393 h 718153"/>
                    <a:gd name="connsiteX3" fmla="*/ 342442 w 1348531"/>
                    <a:gd name="connsiteY3" fmla="*/ 718153 h 7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48531" h="718153">
                      <a:moveTo>
                        <a:pt x="342442" y="718153"/>
                      </a:moveTo>
                      <a:lnTo>
                        <a:pt x="0" y="0"/>
                      </a:lnTo>
                      <a:lnTo>
                        <a:pt x="1348531" y="332393"/>
                      </a:lnTo>
                      <a:lnTo>
                        <a:pt x="342442" y="71815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7" name="Isosceles Triangle 276"/>
                <p:cNvSpPr/>
                <p:nvPr/>
              </p:nvSpPr>
              <p:spPr bwMode="auto">
                <a:xfrm>
                  <a:off x="8533026" y="3131582"/>
                  <a:ext cx="1201626" cy="93928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1201626"/>
                    <a:gd name="connsiteY0" fmla="*/ 888225 h 1018657"/>
                    <a:gd name="connsiteX1" fmla="*/ 86723 w 1201626"/>
                    <a:gd name="connsiteY1" fmla="*/ 0 h 1018657"/>
                    <a:gd name="connsiteX2" fmla="*/ 1201626 w 1201626"/>
                    <a:gd name="connsiteY2" fmla="*/ 1018657 h 1018657"/>
                    <a:gd name="connsiteX3" fmla="*/ 0 w 1201626"/>
                    <a:gd name="connsiteY3" fmla="*/ 888225 h 1018657"/>
                    <a:gd name="connsiteX0" fmla="*/ 0 w 1201626"/>
                    <a:gd name="connsiteY0" fmla="*/ 618350 h 748782"/>
                    <a:gd name="connsiteX1" fmla="*/ 287806 w 1201626"/>
                    <a:gd name="connsiteY1" fmla="*/ 0 h 748782"/>
                    <a:gd name="connsiteX2" fmla="*/ 1201626 w 1201626"/>
                    <a:gd name="connsiteY2" fmla="*/ 748782 h 748782"/>
                    <a:gd name="connsiteX3" fmla="*/ 0 w 1201626"/>
                    <a:gd name="connsiteY3" fmla="*/ 618350 h 748782"/>
                    <a:gd name="connsiteX0" fmla="*/ 0 w 1201626"/>
                    <a:gd name="connsiteY0" fmla="*/ 808850 h 939282"/>
                    <a:gd name="connsiteX1" fmla="*/ 107889 w 1201626"/>
                    <a:gd name="connsiteY1" fmla="*/ 0 h 939282"/>
                    <a:gd name="connsiteX2" fmla="*/ 1201626 w 1201626"/>
                    <a:gd name="connsiteY2" fmla="*/ 939282 h 939282"/>
                    <a:gd name="connsiteX3" fmla="*/ 0 w 1201626"/>
                    <a:gd name="connsiteY3" fmla="*/ 808850 h 939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1626" h="939282">
                      <a:moveTo>
                        <a:pt x="0" y="808850"/>
                      </a:moveTo>
                      <a:lnTo>
                        <a:pt x="107889" y="0"/>
                      </a:lnTo>
                      <a:lnTo>
                        <a:pt x="1201626" y="939282"/>
                      </a:lnTo>
                      <a:lnTo>
                        <a:pt x="0" y="80885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68" name="Isosceles Triangle 276"/>
                <p:cNvSpPr/>
                <p:nvPr/>
              </p:nvSpPr>
              <p:spPr bwMode="auto">
                <a:xfrm>
                  <a:off x="2567596" y="4304271"/>
                  <a:ext cx="2704895" cy="129059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73539 w 2711760"/>
                    <a:gd name="connsiteY0" fmla="*/ 988540 h 988540"/>
                    <a:gd name="connsiteX1" fmla="*/ 0 w 2711760"/>
                    <a:gd name="connsiteY1" fmla="*/ 0 h 988540"/>
                    <a:gd name="connsiteX2" fmla="*/ 2711760 w 2711760"/>
                    <a:gd name="connsiteY2" fmla="*/ 851243 h 988540"/>
                    <a:gd name="connsiteX3" fmla="*/ 473539 w 2711760"/>
                    <a:gd name="connsiteY3" fmla="*/ 988540 h 988540"/>
                    <a:gd name="connsiteX0" fmla="*/ 947215 w 2711760"/>
                    <a:gd name="connsiteY0" fmla="*/ 1256270 h 1256270"/>
                    <a:gd name="connsiteX1" fmla="*/ 0 w 2711760"/>
                    <a:gd name="connsiteY1" fmla="*/ 0 h 1256270"/>
                    <a:gd name="connsiteX2" fmla="*/ 2711760 w 2711760"/>
                    <a:gd name="connsiteY2" fmla="*/ 851243 h 1256270"/>
                    <a:gd name="connsiteX3" fmla="*/ 947215 w 2711760"/>
                    <a:gd name="connsiteY3" fmla="*/ 1256270 h 1256270"/>
                    <a:gd name="connsiteX0" fmla="*/ 940350 w 2704895"/>
                    <a:gd name="connsiteY0" fmla="*/ 1290594 h 1290594"/>
                    <a:gd name="connsiteX1" fmla="*/ 0 w 2704895"/>
                    <a:gd name="connsiteY1" fmla="*/ 0 h 1290594"/>
                    <a:gd name="connsiteX2" fmla="*/ 2704895 w 2704895"/>
                    <a:gd name="connsiteY2" fmla="*/ 885567 h 1290594"/>
                    <a:gd name="connsiteX3" fmla="*/ 940350 w 2704895"/>
                    <a:gd name="connsiteY3" fmla="*/ 1290594 h 129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04895" h="1290594">
                      <a:moveTo>
                        <a:pt x="940350" y="1290594"/>
                      </a:moveTo>
                      <a:lnTo>
                        <a:pt x="0" y="0"/>
                      </a:lnTo>
                      <a:lnTo>
                        <a:pt x="2704895" y="885567"/>
                      </a:lnTo>
                      <a:lnTo>
                        <a:pt x="940350" y="129059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9" name="Isosceles Triangle 276"/>
                <p:cNvSpPr/>
                <p:nvPr/>
              </p:nvSpPr>
              <p:spPr bwMode="auto">
                <a:xfrm>
                  <a:off x="6439380" y="3068595"/>
                  <a:ext cx="2128246" cy="87183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144025 w 1373111"/>
                    <a:gd name="connsiteY0" fmla="*/ 700216 h 700216"/>
                    <a:gd name="connsiteX1" fmla="*/ 0 w 1373111"/>
                    <a:gd name="connsiteY1" fmla="*/ 0 h 700216"/>
                    <a:gd name="connsiteX2" fmla="*/ 1373111 w 1373111"/>
                    <a:gd name="connsiteY2" fmla="*/ 356973 h 700216"/>
                    <a:gd name="connsiteX3" fmla="*/ 144025 w 1373111"/>
                    <a:gd name="connsiteY3" fmla="*/ 700216 h 700216"/>
                    <a:gd name="connsiteX0" fmla="*/ 144025 w 2128246"/>
                    <a:gd name="connsiteY0" fmla="*/ 700216 h 871837"/>
                    <a:gd name="connsiteX1" fmla="*/ 0 w 2128246"/>
                    <a:gd name="connsiteY1" fmla="*/ 0 h 871837"/>
                    <a:gd name="connsiteX2" fmla="*/ 2128246 w 2128246"/>
                    <a:gd name="connsiteY2" fmla="*/ 871837 h 871837"/>
                    <a:gd name="connsiteX3" fmla="*/ 144025 w 2128246"/>
                    <a:gd name="connsiteY3" fmla="*/ 700216 h 87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8246" h="871837">
                      <a:moveTo>
                        <a:pt x="144025" y="700216"/>
                      </a:moveTo>
                      <a:lnTo>
                        <a:pt x="0" y="0"/>
                      </a:lnTo>
                      <a:lnTo>
                        <a:pt x="2128246" y="871837"/>
                      </a:lnTo>
                      <a:lnTo>
                        <a:pt x="144025" y="7002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0" name="Isosceles Triangle 276"/>
                <p:cNvSpPr/>
                <p:nvPr/>
              </p:nvSpPr>
              <p:spPr bwMode="auto">
                <a:xfrm>
                  <a:off x="4585727" y="1880973"/>
                  <a:ext cx="1647705" cy="110524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47705" h="1105243">
                      <a:moveTo>
                        <a:pt x="0" y="748270"/>
                      </a:moveTo>
                      <a:lnTo>
                        <a:pt x="1647705" y="0"/>
                      </a:lnTo>
                      <a:lnTo>
                        <a:pt x="1181031" y="1105243"/>
                      </a:lnTo>
                      <a:lnTo>
                        <a:pt x="0" y="74827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1" name="Isosceles Triangle 276"/>
                <p:cNvSpPr/>
                <p:nvPr/>
              </p:nvSpPr>
              <p:spPr bwMode="auto">
                <a:xfrm>
                  <a:off x="5766486" y="2306594"/>
                  <a:ext cx="1833055" cy="146221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102257 w 1833055"/>
                    <a:gd name="connsiteY0" fmla="*/ 631997 h 1462217"/>
                    <a:gd name="connsiteX1" fmla="*/ 1833055 w 1833055"/>
                    <a:gd name="connsiteY1" fmla="*/ 0 h 1462217"/>
                    <a:gd name="connsiteX2" fmla="*/ 810327 w 1833055"/>
                    <a:gd name="connsiteY2" fmla="*/ 1462217 h 1462217"/>
                    <a:gd name="connsiteX3" fmla="*/ 0 w 1833055"/>
                    <a:gd name="connsiteY3" fmla="*/ 679622 h 1462217"/>
                    <a:gd name="connsiteX4" fmla="*/ 102257 w 1833055"/>
                    <a:gd name="connsiteY4" fmla="*/ 631997 h 1462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055" h="1462217">
                      <a:moveTo>
                        <a:pt x="102257" y="631997"/>
                      </a:moveTo>
                      <a:lnTo>
                        <a:pt x="1833055" y="0"/>
                      </a:lnTo>
                      <a:lnTo>
                        <a:pt x="810327" y="1462217"/>
                      </a:lnTo>
                      <a:cubicBezTo>
                        <a:pt x="526488" y="1205929"/>
                        <a:pt x="283839" y="935910"/>
                        <a:pt x="0" y="679622"/>
                      </a:cubicBezTo>
                      <a:lnTo>
                        <a:pt x="102257" y="63199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24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2" name="Isosceles Triangle 276"/>
                <p:cNvSpPr/>
                <p:nvPr/>
              </p:nvSpPr>
              <p:spPr bwMode="auto">
                <a:xfrm>
                  <a:off x="3391242" y="3638379"/>
                  <a:ext cx="528868" cy="54410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0 w 872112"/>
                    <a:gd name="connsiteY0" fmla="*/ 466811 h 1249406"/>
                    <a:gd name="connsiteX1" fmla="*/ 453218 w 872112"/>
                    <a:gd name="connsiteY1" fmla="*/ 0 h 1249406"/>
                    <a:gd name="connsiteX2" fmla="*/ 872112 w 872112"/>
                    <a:gd name="connsiteY2" fmla="*/ 1249406 h 1249406"/>
                    <a:gd name="connsiteX3" fmla="*/ 61785 w 872112"/>
                    <a:gd name="connsiteY3" fmla="*/ 466811 h 1249406"/>
                    <a:gd name="connsiteX4" fmla="*/ 0 w 872112"/>
                    <a:gd name="connsiteY4" fmla="*/ 466811 h 1249406"/>
                    <a:gd name="connsiteX0" fmla="*/ 13729 w 810327"/>
                    <a:gd name="connsiteY0" fmla="*/ 466811 h 1249406"/>
                    <a:gd name="connsiteX1" fmla="*/ 391433 w 810327"/>
                    <a:gd name="connsiteY1" fmla="*/ 0 h 1249406"/>
                    <a:gd name="connsiteX2" fmla="*/ 810327 w 810327"/>
                    <a:gd name="connsiteY2" fmla="*/ 1249406 h 1249406"/>
                    <a:gd name="connsiteX3" fmla="*/ 0 w 810327"/>
                    <a:gd name="connsiteY3" fmla="*/ 466811 h 1249406"/>
                    <a:gd name="connsiteX4" fmla="*/ 13729 w 810327"/>
                    <a:gd name="connsiteY4" fmla="*/ 466811 h 1249406"/>
                    <a:gd name="connsiteX0" fmla="*/ 13729 w 528868"/>
                    <a:gd name="connsiteY0" fmla="*/ 466811 h 544104"/>
                    <a:gd name="connsiteX1" fmla="*/ 391433 w 528868"/>
                    <a:gd name="connsiteY1" fmla="*/ 0 h 544104"/>
                    <a:gd name="connsiteX2" fmla="*/ 528868 w 528868"/>
                    <a:gd name="connsiteY2" fmla="*/ 494271 h 544104"/>
                    <a:gd name="connsiteX3" fmla="*/ 0 w 528868"/>
                    <a:gd name="connsiteY3" fmla="*/ 466811 h 544104"/>
                    <a:gd name="connsiteX4" fmla="*/ 13729 w 528868"/>
                    <a:gd name="connsiteY4" fmla="*/ 466811 h 54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68" h="544104">
                      <a:moveTo>
                        <a:pt x="13729" y="466811"/>
                      </a:moveTo>
                      <a:lnTo>
                        <a:pt x="391433" y="0"/>
                      </a:lnTo>
                      <a:lnTo>
                        <a:pt x="528868" y="494271"/>
                      </a:lnTo>
                      <a:cubicBezTo>
                        <a:pt x="245029" y="237983"/>
                        <a:pt x="283839" y="723099"/>
                        <a:pt x="0" y="466811"/>
                      </a:cubicBezTo>
                      <a:lnTo>
                        <a:pt x="13729" y="4668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3" name="Isosceles Triangle 276"/>
                <p:cNvSpPr/>
                <p:nvPr/>
              </p:nvSpPr>
              <p:spPr bwMode="auto">
                <a:xfrm>
                  <a:off x="7619998" y="3937287"/>
                  <a:ext cx="894716" cy="4652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697637 w 878841"/>
                    <a:gd name="connsiteY3" fmla="*/ 40582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724096 w 878841"/>
                    <a:gd name="connsiteY3" fmla="*/ 37407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75821"/>
                    <a:gd name="connsiteX1" fmla="*/ 878841 w 878841"/>
                    <a:gd name="connsiteY1" fmla="*/ 0 h 475821"/>
                    <a:gd name="connsiteX2" fmla="*/ 835642 w 878841"/>
                    <a:gd name="connsiteY2" fmla="*/ 475821 h 475821"/>
                    <a:gd name="connsiteX3" fmla="*/ 724096 w 878841"/>
                    <a:gd name="connsiteY3" fmla="*/ 374076 h 475821"/>
                    <a:gd name="connsiteX4" fmla="*/ 0 w 878841"/>
                    <a:gd name="connsiteY4" fmla="*/ 164756 h 475821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35642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25058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4716" h="465238">
                      <a:moveTo>
                        <a:pt x="0" y="154173"/>
                      </a:moveTo>
                      <a:lnTo>
                        <a:pt x="894716" y="0"/>
                      </a:lnTo>
                      <a:lnTo>
                        <a:pt x="825058" y="465238"/>
                      </a:lnTo>
                      <a:lnTo>
                        <a:pt x="724096" y="363493"/>
                      </a:lnTo>
                      <a:lnTo>
                        <a:pt x="0" y="15417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4" name="Isosceles Triangle 276"/>
                <p:cNvSpPr/>
                <p:nvPr/>
              </p:nvSpPr>
              <p:spPr bwMode="auto">
                <a:xfrm>
                  <a:off x="5752755" y="1880972"/>
                  <a:ext cx="618111" cy="11258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8111" h="1125838">
                      <a:moveTo>
                        <a:pt x="0" y="1125838"/>
                      </a:moveTo>
                      <a:lnTo>
                        <a:pt x="494407" y="0"/>
                      </a:lnTo>
                      <a:lnTo>
                        <a:pt x="618111" y="858108"/>
                      </a:lnTo>
                      <a:lnTo>
                        <a:pt x="0" y="112583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5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5" name="Isosceles Triangle 276"/>
                <p:cNvSpPr/>
                <p:nvPr/>
              </p:nvSpPr>
              <p:spPr bwMode="auto">
                <a:xfrm>
                  <a:off x="8512432" y="3095053"/>
                  <a:ext cx="1214925" cy="1438560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405300"/>
                    <a:gd name="connsiteY0" fmla="*/ 669182 h 669182"/>
                    <a:gd name="connsiteX1" fmla="*/ 118412 w 405300"/>
                    <a:gd name="connsiteY1" fmla="*/ 0 h 669182"/>
                    <a:gd name="connsiteX2" fmla="*/ 405300 w 405300"/>
                    <a:gd name="connsiteY2" fmla="*/ 607397 h 669182"/>
                    <a:gd name="connsiteX3" fmla="*/ 0 w 405300"/>
                    <a:gd name="connsiteY3" fmla="*/ 669182 h 669182"/>
                    <a:gd name="connsiteX0" fmla="*/ 0 w 405300"/>
                    <a:gd name="connsiteY0" fmla="*/ 801474 h 801474"/>
                    <a:gd name="connsiteX1" fmla="*/ 113121 w 405300"/>
                    <a:gd name="connsiteY1" fmla="*/ 0 h 801474"/>
                    <a:gd name="connsiteX2" fmla="*/ 405300 w 405300"/>
                    <a:gd name="connsiteY2" fmla="*/ 739689 h 801474"/>
                    <a:gd name="connsiteX3" fmla="*/ 0 w 405300"/>
                    <a:gd name="connsiteY3" fmla="*/ 801474 h 801474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0 w 1214925"/>
                    <a:gd name="connsiteY3" fmla="*/ 801474 h 961939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392577 w 1214925"/>
                    <a:gd name="connsiteY3" fmla="*/ 856476 h 961939"/>
                    <a:gd name="connsiteX4" fmla="*/ 0 w 1214925"/>
                    <a:gd name="connsiteY4" fmla="*/ 801474 h 961939"/>
                    <a:gd name="connsiteX0" fmla="*/ 0 w 1214925"/>
                    <a:gd name="connsiteY0" fmla="*/ 801474 h 1401518"/>
                    <a:gd name="connsiteX1" fmla="*/ 113121 w 1214925"/>
                    <a:gd name="connsiteY1" fmla="*/ 0 h 1401518"/>
                    <a:gd name="connsiteX2" fmla="*/ 1214925 w 1214925"/>
                    <a:gd name="connsiteY2" fmla="*/ 961939 h 1401518"/>
                    <a:gd name="connsiteX3" fmla="*/ 508993 w 1214925"/>
                    <a:gd name="connsiteY3" fmla="*/ 1401518 h 1401518"/>
                    <a:gd name="connsiteX4" fmla="*/ 0 w 1214925"/>
                    <a:gd name="connsiteY4" fmla="*/ 801474 h 1401518"/>
                    <a:gd name="connsiteX0" fmla="*/ 0 w 1214925"/>
                    <a:gd name="connsiteY0" fmla="*/ 838516 h 1438560"/>
                    <a:gd name="connsiteX1" fmla="*/ 113121 w 1214925"/>
                    <a:gd name="connsiteY1" fmla="*/ 0 h 1438560"/>
                    <a:gd name="connsiteX2" fmla="*/ 1214925 w 1214925"/>
                    <a:gd name="connsiteY2" fmla="*/ 998981 h 1438560"/>
                    <a:gd name="connsiteX3" fmla="*/ 508993 w 1214925"/>
                    <a:gd name="connsiteY3" fmla="*/ 1438560 h 1438560"/>
                    <a:gd name="connsiteX4" fmla="*/ 0 w 1214925"/>
                    <a:gd name="connsiteY4" fmla="*/ 838516 h 143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4925" h="1438560">
                      <a:moveTo>
                        <a:pt x="0" y="838516"/>
                      </a:moveTo>
                      <a:lnTo>
                        <a:pt x="113121" y="0"/>
                      </a:lnTo>
                      <a:lnTo>
                        <a:pt x="1214925" y="998981"/>
                      </a:lnTo>
                      <a:lnTo>
                        <a:pt x="508993" y="1438560"/>
                      </a:lnTo>
                      <a:lnTo>
                        <a:pt x="0" y="8385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6" name="Isosceles Triangle 276"/>
                <p:cNvSpPr/>
                <p:nvPr/>
              </p:nvSpPr>
              <p:spPr bwMode="auto">
                <a:xfrm>
                  <a:off x="7798759" y="4070864"/>
                  <a:ext cx="1928890" cy="122194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8890" h="1221946">
                      <a:moveTo>
                        <a:pt x="631294" y="315785"/>
                      </a:moveTo>
                      <a:lnTo>
                        <a:pt x="1928890" y="0"/>
                      </a:lnTo>
                      <a:lnTo>
                        <a:pt x="0" y="1221946"/>
                      </a:lnTo>
                      <a:lnTo>
                        <a:pt x="631294" y="31578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7" name="Isosceles Triangle 276"/>
                <p:cNvSpPr/>
                <p:nvPr/>
              </p:nvSpPr>
              <p:spPr bwMode="auto">
                <a:xfrm>
                  <a:off x="3769083" y="3466757"/>
                  <a:ext cx="521456" cy="13043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1456" h="1304323">
                      <a:moveTo>
                        <a:pt x="521456" y="0"/>
                      </a:moveTo>
                      <a:lnTo>
                        <a:pt x="301916" y="1304323"/>
                      </a:lnTo>
                      <a:lnTo>
                        <a:pt x="0" y="171620"/>
                      </a:lnTo>
                      <a:lnTo>
                        <a:pt x="52145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78" name="Isosceles Triangle 276"/>
                <p:cNvSpPr/>
                <p:nvPr/>
              </p:nvSpPr>
              <p:spPr bwMode="auto">
                <a:xfrm>
                  <a:off x="2554001" y="4528523"/>
                  <a:ext cx="621855" cy="169104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521456"/>
                    <a:gd name="connsiteY0" fmla="*/ 0 h 2114377"/>
                    <a:gd name="connsiteX1" fmla="*/ 246998 w 521456"/>
                    <a:gd name="connsiteY1" fmla="*/ 2114377 h 2114377"/>
                    <a:gd name="connsiteX2" fmla="*/ 0 w 521456"/>
                    <a:gd name="connsiteY2" fmla="*/ 171620 h 2114377"/>
                    <a:gd name="connsiteX3" fmla="*/ 521456 w 521456"/>
                    <a:gd name="connsiteY3" fmla="*/ 0 h 2114377"/>
                    <a:gd name="connsiteX0" fmla="*/ 844105 w 844105"/>
                    <a:gd name="connsiteY0" fmla="*/ 0 h 2114377"/>
                    <a:gd name="connsiteX1" fmla="*/ 569647 w 844105"/>
                    <a:gd name="connsiteY1" fmla="*/ 2114377 h 2114377"/>
                    <a:gd name="connsiteX2" fmla="*/ 0 w 844105"/>
                    <a:gd name="connsiteY2" fmla="*/ 1668160 h 2114377"/>
                    <a:gd name="connsiteX3" fmla="*/ 844105 w 844105"/>
                    <a:gd name="connsiteY3" fmla="*/ 0 h 2114377"/>
                    <a:gd name="connsiteX0" fmla="*/ 621855 w 621855"/>
                    <a:gd name="connsiteY0" fmla="*/ 0 h 1691044"/>
                    <a:gd name="connsiteX1" fmla="*/ 569647 w 621855"/>
                    <a:gd name="connsiteY1" fmla="*/ 1691044 h 1691044"/>
                    <a:gd name="connsiteX2" fmla="*/ 0 w 621855"/>
                    <a:gd name="connsiteY2" fmla="*/ 1244827 h 1691044"/>
                    <a:gd name="connsiteX3" fmla="*/ 621855 w 621855"/>
                    <a:gd name="connsiteY3" fmla="*/ 0 h 169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1855" h="1691044">
                      <a:moveTo>
                        <a:pt x="621855" y="0"/>
                      </a:moveTo>
                      <a:lnTo>
                        <a:pt x="569647" y="1691044"/>
                      </a:lnTo>
                      <a:lnTo>
                        <a:pt x="0" y="1244827"/>
                      </a:lnTo>
                      <a:lnTo>
                        <a:pt x="621855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9" name="TextBox 178"/>
                <p:cNvSpPr txBox="1"/>
                <p:nvPr/>
              </p:nvSpPr>
              <p:spPr>
                <a:xfrm>
                  <a:off x="1098400" y="2035080"/>
                  <a:ext cx="917625" cy="98571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757" h="858115">
                      <a:moveTo>
                        <a:pt x="0" y="0"/>
                      </a:moveTo>
                      <a:lnTo>
                        <a:pt x="891757" y="464158"/>
                      </a:lnTo>
                      <a:lnTo>
                        <a:pt x="364586" y="8581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80" name="Isosceles Triangle 276"/>
                <p:cNvSpPr/>
                <p:nvPr/>
              </p:nvSpPr>
              <p:spPr bwMode="auto">
                <a:xfrm>
                  <a:off x="524439" y="2041080"/>
                  <a:ext cx="949205" cy="984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205" h="984775">
                      <a:moveTo>
                        <a:pt x="578810" y="0"/>
                      </a:moveTo>
                      <a:lnTo>
                        <a:pt x="949205" y="984775"/>
                      </a:lnTo>
                      <a:lnTo>
                        <a:pt x="0" y="302717"/>
                      </a:lnTo>
                      <a:lnTo>
                        <a:pt x="57881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1" name="Isosceles Triangle 276"/>
                <p:cNvSpPr/>
                <p:nvPr/>
              </p:nvSpPr>
              <p:spPr bwMode="auto">
                <a:xfrm>
                  <a:off x="1435748" y="3037859"/>
                  <a:ext cx="1486468" cy="59790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177622 w 1177622"/>
                    <a:gd name="connsiteY0" fmla="*/ 68382 h 455028"/>
                    <a:gd name="connsiteX1" fmla="*/ 40404 w 1177622"/>
                    <a:gd name="connsiteY1" fmla="*/ 455028 h 455028"/>
                    <a:gd name="connsiteX2" fmla="*/ 0 w 1177622"/>
                    <a:gd name="connsiteY2" fmla="*/ 0 h 455028"/>
                    <a:gd name="connsiteX3" fmla="*/ 1177622 w 1177622"/>
                    <a:gd name="connsiteY3" fmla="*/ 68382 h 455028"/>
                    <a:gd name="connsiteX0" fmla="*/ 1486468 w 1486468"/>
                    <a:gd name="connsiteY0" fmla="*/ 68382 h 597903"/>
                    <a:gd name="connsiteX1" fmla="*/ 0 w 1486468"/>
                    <a:gd name="connsiteY1" fmla="*/ 597903 h 597903"/>
                    <a:gd name="connsiteX2" fmla="*/ 308846 w 1486468"/>
                    <a:gd name="connsiteY2" fmla="*/ 0 h 597903"/>
                    <a:gd name="connsiteX3" fmla="*/ 1486468 w 1486468"/>
                    <a:gd name="connsiteY3" fmla="*/ 68382 h 597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86468" h="597903">
                      <a:moveTo>
                        <a:pt x="1486468" y="68382"/>
                      </a:moveTo>
                      <a:lnTo>
                        <a:pt x="0" y="597903"/>
                      </a:lnTo>
                      <a:lnTo>
                        <a:pt x="308846" y="0"/>
                      </a:lnTo>
                      <a:lnTo>
                        <a:pt x="1486468" y="6838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2" name="Isosceles Triangle 276"/>
                <p:cNvSpPr/>
                <p:nvPr/>
              </p:nvSpPr>
              <p:spPr bwMode="auto">
                <a:xfrm>
                  <a:off x="1638759" y="4089023"/>
                  <a:ext cx="611585" cy="52483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1585" h="524831">
                      <a:moveTo>
                        <a:pt x="611585" y="524831"/>
                      </a:moveTo>
                      <a:lnTo>
                        <a:pt x="154432" y="493606"/>
                      </a:lnTo>
                      <a:lnTo>
                        <a:pt x="0" y="0"/>
                      </a:lnTo>
                      <a:lnTo>
                        <a:pt x="611585" y="524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3" name="Isosceles Triangle 276"/>
                <p:cNvSpPr/>
                <p:nvPr/>
              </p:nvSpPr>
              <p:spPr bwMode="auto">
                <a:xfrm>
                  <a:off x="2923902" y="2639209"/>
                  <a:ext cx="1661604" cy="47677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230664 w 1669797"/>
                    <a:gd name="connsiteY2" fmla="*/ 245362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8729 w 1669797"/>
                    <a:gd name="connsiteY2" fmla="*/ 147040 h 468581"/>
                    <a:gd name="connsiteX3" fmla="*/ 1669797 w 1669797"/>
                    <a:gd name="connsiteY3" fmla="*/ 0 h 468581"/>
                    <a:gd name="connsiteX0" fmla="*/ 1628830 w 1628830"/>
                    <a:gd name="connsiteY0" fmla="*/ 0 h 493162"/>
                    <a:gd name="connsiteX1" fmla="*/ 0 w 1628830"/>
                    <a:gd name="connsiteY1" fmla="*/ 493162 h 493162"/>
                    <a:gd name="connsiteX2" fmla="*/ 107762 w 1628830"/>
                    <a:gd name="connsiteY2" fmla="*/ 147040 h 493162"/>
                    <a:gd name="connsiteX3" fmla="*/ 1628830 w 1628830"/>
                    <a:gd name="connsiteY3" fmla="*/ 0 h 493162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0536 w 1661604"/>
                    <a:gd name="connsiteY2" fmla="*/ 147040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279332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178790 h 476774"/>
                    <a:gd name="connsiteX3" fmla="*/ 1661604 w 1661604"/>
                    <a:gd name="connsiteY3" fmla="*/ 0 h 47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1604" h="476774">
                      <a:moveTo>
                        <a:pt x="1661604" y="0"/>
                      </a:moveTo>
                      <a:lnTo>
                        <a:pt x="0" y="476774"/>
                      </a:lnTo>
                      <a:lnTo>
                        <a:pt x="145827" y="178790"/>
                      </a:lnTo>
                      <a:lnTo>
                        <a:pt x="166160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4" name="Isosceles Triangle 276"/>
                <p:cNvSpPr/>
                <p:nvPr/>
              </p:nvSpPr>
              <p:spPr bwMode="auto">
                <a:xfrm>
                  <a:off x="891901" y="3605603"/>
                  <a:ext cx="661992" cy="959089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579670 w 1579670"/>
                    <a:gd name="connsiteY0" fmla="*/ 57799 h 239607"/>
                    <a:gd name="connsiteX1" fmla="*/ 0 w 1579670"/>
                    <a:gd name="connsiteY1" fmla="*/ 239607 h 239607"/>
                    <a:gd name="connsiteX2" fmla="*/ 550214 w 1579670"/>
                    <a:gd name="connsiteY2" fmla="*/ 0 h 239607"/>
                    <a:gd name="connsiteX3" fmla="*/ 1579670 w 1579670"/>
                    <a:gd name="connsiteY3" fmla="*/ 57799 h 239607"/>
                    <a:gd name="connsiteX0" fmla="*/ 661992 w 661992"/>
                    <a:gd name="connsiteY0" fmla="*/ 959089 h 959089"/>
                    <a:gd name="connsiteX1" fmla="*/ 0 w 661992"/>
                    <a:gd name="connsiteY1" fmla="*/ 239607 h 959089"/>
                    <a:gd name="connsiteX2" fmla="*/ 550214 w 661992"/>
                    <a:gd name="connsiteY2" fmla="*/ 0 h 959089"/>
                    <a:gd name="connsiteX3" fmla="*/ 661992 w 661992"/>
                    <a:gd name="connsiteY3" fmla="*/ 959089 h 95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1992" h="959089">
                      <a:moveTo>
                        <a:pt x="661992" y="959089"/>
                      </a:moveTo>
                      <a:lnTo>
                        <a:pt x="0" y="239607"/>
                      </a:lnTo>
                      <a:lnTo>
                        <a:pt x="550214" y="0"/>
                      </a:lnTo>
                      <a:lnTo>
                        <a:pt x="661992" y="9590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5" name="Isosceles Triangle 276"/>
                <p:cNvSpPr/>
                <p:nvPr/>
              </p:nvSpPr>
              <p:spPr bwMode="auto">
                <a:xfrm>
                  <a:off x="-548917" y="2105353"/>
                  <a:ext cx="1137657" cy="117450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  <a:gd name="connsiteX0" fmla="*/ 767262 w 1137657"/>
                    <a:gd name="connsiteY0" fmla="*/ 0 h 984775"/>
                    <a:gd name="connsiteX1" fmla="*/ 1137657 w 1137657"/>
                    <a:gd name="connsiteY1" fmla="*/ 984775 h 984775"/>
                    <a:gd name="connsiteX2" fmla="*/ 0 w 1137657"/>
                    <a:gd name="connsiteY2" fmla="*/ 450201 h 984775"/>
                    <a:gd name="connsiteX3" fmla="*/ 767262 w 1137657"/>
                    <a:gd name="connsiteY3" fmla="*/ 0 h 984775"/>
                    <a:gd name="connsiteX0" fmla="*/ 767262 w 1137657"/>
                    <a:gd name="connsiteY0" fmla="*/ 189727 h 1174502"/>
                    <a:gd name="connsiteX1" fmla="*/ 335885 w 1137657"/>
                    <a:gd name="connsiteY1" fmla="*/ 389 h 1174502"/>
                    <a:gd name="connsiteX2" fmla="*/ 1137657 w 1137657"/>
                    <a:gd name="connsiteY2" fmla="*/ 1174502 h 1174502"/>
                    <a:gd name="connsiteX3" fmla="*/ 0 w 1137657"/>
                    <a:gd name="connsiteY3" fmla="*/ 639928 h 1174502"/>
                    <a:gd name="connsiteX4" fmla="*/ 767262 w 1137657"/>
                    <a:gd name="connsiteY4" fmla="*/ 189727 h 117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657" h="1174502">
                      <a:moveTo>
                        <a:pt x="767262" y="189727"/>
                      </a:moveTo>
                      <a:cubicBezTo>
                        <a:pt x="770953" y="200356"/>
                        <a:pt x="332194" y="-10240"/>
                        <a:pt x="335885" y="389"/>
                      </a:cubicBezTo>
                      <a:lnTo>
                        <a:pt x="1137657" y="1174502"/>
                      </a:lnTo>
                      <a:lnTo>
                        <a:pt x="0" y="639928"/>
                      </a:lnTo>
                      <a:lnTo>
                        <a:pt x="767262" y="18972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6" name="Isosceles Triangle 276"/>
                <p:cNvSpPr/>
                <p:nvPr/>
              </p:nvSpPr>
              <p:spPr bwMode="auto">
                <a:xfrm>
                  <a:off x="2908757" y="2114821"/>
                  <a:ext cx="1324423" cy="476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24423" h="476775">
                      <a:moveTo>
                        <a:pt x="1324423" y="0"/>
                      </a:moveTo>
                      <a:lnTo>
                        <a:pt x="965594" y="476775"/>
                      </a:lnTo>
                      <a:lnTo>
                        <a:pt x="0" y="130653"/>
                      </a:lnTo>
                      <a:lnTo>
                        <a:pt x="132442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30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7" name="Isosceles Triangle 276"/>
                <p:cNvSpPr/>
                <p:nvPr/>
              </p:nvSpPr>
              <p:spPr bwMode="auto">
                <a:xfrm>
                  <a:off x="9652048" y="4089024"/>
                  <a:ext cx="1562036" cy="51818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36" h="518186">
                      <a:moveTo>
                        <a:pt x="1562036" y="16831"/>
                      </a:moveTo>
                      <a:lnTo>
                        <a:pt x="1391659" y="518186"/>
                      </a:lnTo>
                      <a:lnTo>
                        <a:pt x="0" y="0"/>
                      </a:lnTo>
                      <a:lnTo>
                        <a:pt x="1562036" y="16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360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88" name="Isosceles Triangle 276"/>
                <p:cNvSpPr/>
                <p:nvPr/>
              </p:nvSpPr>
              <p:spPr bwMode="auto">
                <a:xfrm>
                  <a:off x="8649504" y="3112000"/>
                  <a:ext cx="2336848" cy="67142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1439133 w 1439133"/>
                    <a:gd name="connsiteY0" fmla="*/ 0 h 2025355"/>
                    <a:gd name="connsiteX1" fmla="*/ 1129465 w 1439133"/>
                    <a:gd name="connsiteY1" fmla="*/ 2025355 h 2025355"/>
                    <a:gd name="connsiteX2" fmla="*/ 0 w 1439133"/>
                    <a:gd name="connsiteY2" fmla="*/ 1023749 h 2025355"/>
                    <a:gd name="connsiteX3" fmla="*/ 1439133 w 1439133"/>
                    <a:gd name="connsiteY3" fmla="*/ 0 h 2025355"/>
                    <a:gd name="connsiteX0" fmla="*/ 1439133 w 1439133"/>
                    <a:gd name="connsiteY0" fmla="*/ 0 h 1689419"/>
                    <a:gd name="connsiteX1" fmla="*/ 727981 w 1439133"/>
                    <a:gd name="connsiteY1" fmla="*/ 1689419 h 1689419"/>
                    <a:gd name="connsiteX2" fmla="*/ 0 w 1439133"/>
                    <a:gd name="connsiteY2" fmla="*/ 1023749 h 1689419"/>
                    <a:gd name="connsiteX3" fmla="*/ 1439133 w 1439133"/>
                    <a:gd name="connsiteY3" fmla="*/ 0 h 1689419"/>
                    <a:gd name="connsiteX0" fmla="*/ 1439133 w 1439133"/>
                    <a:gd name="connsiteY0" fmla="*/ 0 h 1738580"/>
                    <a:gd name="connsiteX1" fmla="*/ 1334304 w 1439133"/>
                    <a:gd name="connsiteY1" fmla="*/ 1738580 h 1738580"/>
                    <a:gd name="connsiteX2" fmla="*/ 0 w 1439133"/>
                    <a:gd name="connsiteY2" fmla="*/ 1023749 h 1738580"/>
                    <a:gd name="connsiteX3" fmla="*/ 1439133 w 1439133"/>
                    <a:gd name="connsiteY3" fmla="*/ 0 h 1738580"/>
                    <a:gd name="connsiteX0" fmla="*/ 1062230 w 1062230"/>
                    <a:gd name="connsiteY0" fmla="*/ 0 h 1738580"/>
                    <a:gd name="connsiteX1" fmla="*/ 957401 w 1062230"/>
                    <a:gd name="connsiteY1" fmla="*/ 1738580 h 1738580"/>
                    <a:gd name="connsiteX2" fmla="*/ 0 w 1062230"/>
                    <a:gd name="connsiteY2" fmla="*/ 917233 h 1738580"/>
                    <a:gd name="connsiteX3" fmla="*/ 1062230 w 1062230"/>
                    <a:gd name="connsiteY3" fmla="*/ 0 h 1738580"/>
                    <a:gd name="connsiteX0" fmla="*/ 1062230 w 3399078"/>
                    <a:gd name="connsiteY0" fmla="*/ 0 h 917233"/>
                    <a:gd name="connsiteX1" fmla="*/ 3399078 w 3399078"/>
                    <a:gd name="connsiteY1" fmla="*/ 411225 h 917233"/>
                    <a:gd name="connsiteX2" fmla="*/ 0 w 3399078"/>
                    <a:gd name="connsiteY2" fmla="*/ 917233 h 917233"/>
                    <a:gd name="connsiteX3" fmla="*/ 1062230 w 3399078"/>
                    <a:gd name="connsiteY3" fmla="*/ 0 h 917233"/>
                    <a:gd name="connsiteX0" fmla="*/ 0 w 2336848"/>
                    <a:gd name="connsiteY0" fmla="*/ 0 h 671427"/>
                    <a:gd name="connsiteX1" fmla="*/ 2336848 w 2336848"/>
                    <a:gd name="connsiteY1" fmla="*/ 411225 h 671427"/>
                    <a:gd name="connsiteX2" fmla="*/ 1739964 w 2336848"/>
                    <a:gd name="connsiteY2" fmla="*/ 671427 h 671427"/>
                    <a:gd name="connsiteX3" fmla="*/ 0 w 2336848"/>
                    <a:gd name="connsiteY3" fmla="*/ 0 h 671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6848" h="671427">
                      <a:moveTo>
                        <a:pt x="0" y="0"/>
                      </a:moveTo>
                      <a:lnTo>
                        <a:pt x="2336848" y="411225"/>
                      </a:lnTo>
                      <a:lnTo>
                        <a:pt x="1739964" y="67142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176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89" name="Isosceles Triangle 276"/>
                <p:cNvSpPr/>
                <p:nvPr/>
              </p:nvSpPr>
              <p:spPr bwMode="auto">
                <a:xfrm>
                  <a:off x="2213158" y="2012130"/>
                  <a:ext cx="700861" cy="35602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399409 w 1399409"/>
                    <a:gd name="connsiteY0" fmla="*/ 0 h 632452"/>
                    <a:gd name="connsiteX1" fmla="*/ 0 w 1399409"/>
                    <a:gd name="connsiteY1" fmla="*/ 632452 h 632452"/>
                    <a:gd name="connsiteX2" fmla="*/ 74986 w 1399409"/>
                    <a:gd name="connsiteY2" fmla="*/ 130653 h 632452"/>
                    <a:gd name="connsiteX3" fmla="*/ 1399409 w 1399409"/>
                    <a:gd name="connsiteY3" fmla="*/ 0 h 632452"/>
                    <a:gd name="connsiteX0" fmla="*/ 1063474 w 1063474"/>
                    <a:gd name="connsiteY0" fmla="*/ 573992 h 573992"/>
                    <a:gd name="connsiteX1" fmla="*/ 0 w 1063474"/>
                    <a:gd name="connsiteY1" fmla="*/ 501799 h 573992"/>
                    <a:gd name="connsiteX2" fmla="*/ 74986 w 1063474"/>
                    <a:gd name="connsiteY2" fmla="*/ 0 h 573992"/>
                    <a:gd name="connsiteX3" fmla="*/ 1063474 w 1063474"/>
                    <a:gd name="connsiteY3" fmla="*/ 573992 h 573992"/>
                    <a:gd name="connsiteX0" fmla="*/ 834055 w 834055"/>
                    <a:gd name="connsiteY0" fmla="*/ 270830 h 501799"/>
                    <a:gd name="connsiteX1" fmla="*/ 0 w 834055"/>
                    <a:gd name="connsiteY1" fmla="*/ 501799 h 501799"/>
                    <a:gd name="connsiteX2" fmla="*/ 74986 w 834055"/>
                    <a:gd name="connsiteY2" fmla="*/ 0 h 501799"/>
                    <a:gd name="connsiteX3" fmla="*/ 834055 w 834055"/>
                    <a:gd name="connsiteY3" fmla="*/ 270830 h 501799"/>
                    <a:gd name="connsiteX0" fmla="*/ 759069 w 759069"/>
                    <a:gd name="connsiteY0" fmla="*/ 270830 h 493605"/>
                    <a:gd name="connsiteX1" fmla="*/ 146240 w 759069"/>
                    <a:gd name="connsiteY1" fmla="*/ 493605 h 493605"/>
                    <a:gd name="connsiteX2" fmla="*/ 0 w 759069"/>
                    <a:gd name="connsiteY2" fmla="*/ 0 h 493605"/>
                    <a:gd name="connsiteX3" fmla="*/ 759069 w 759069"/>
                    <a:gd name="connsiteY3" fmla="*/ 270830 h 493605"/>
                    <a:gd name="connsiteX0" fmla="*/ 759069 w 759069"/>
                    <a:gd name="connsiteY0" fmla="*/ 270830 h 393063"/>
                    <a:gd name="connsiteX1" fmla="*/ 130365 w 759069"/>
                    <a:gd name="connsiteY1" fmla="*/ 393063 h 393063"/>
                    <a:gd name="connsiteX2" fmla="*/ 0 w 759069"/>
                    <a:gd name="connsiteY2" fmla="*/ 0 h 393063"/>
                    <a:gd name="connsiteX3" fmla="*/ 759069 w 759069"/>
                    <a:gd name="connsiteY3" fmla="*/ 270830 h 393063"/>
                    <a:gd name="connsiteX0" fmla="*/ 628704 w 628704"/>
                    <a:gd name="connsiteY0" fmla="*/ 244372 h 366605"/>
                    <a:gd name="connsiteX1" fmla="*/ 0 w 628704"/>
                    <a:gd name="connsiteY1" fmla="*/ 366605 h 366605"/>
                    <a:gd name="connsiteX2" fmla="*/ 60135 w 628704"/>
                    <a:gd name="connsiteY2" fmla="*/ 0 h 366605"/>
                    <a:gd name="connsiteX3" fmla="*/ 628704 w 628704"/>
                    <a:gd name="connsiteY3" fmla="*/ 244372 h 366605"/>
                    <a:gd name="connsiteX0" fmla="*/ 700861 w 700861"/>
                    <a:gd name="connsiteY0" fmla="*/ 233789 h 356022"/>
                    <a:gd name="connsiteX1" fmla="*/ 72157 w 700861"/>
                    <a:gd name="connsiteY1" fmla="*/ 356022 h 356022"/>
                    <a:gd name="connsiteX2" fmla="*/ 0 w 700861"/>
                    <a:gd name="connsiteY2" fmla="*/ 0 h 356022"/>
                    <a:gd name="connsiteX3" fmla="*/ 700861 w 700861"/>
                    <a:gd name="connsiteY3" fmla="*/ 233789 h 356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0861" h="356022">
                      <a:moveTo>
                        <a:pt x="700861" y="233789"/>
                      </a:moveTo>
                      <a:lnTo>
                        <a:pt x="72157" y="356022"/>
                      </a:lnTo>
                      <a:lnTo>
                        <a:pt x="0" y="0"/>
                      </a:lnTo>
                      <a:lnTo>
                        <a:pt x="700861" y="2337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0" name="Isosceles Triangle 276"/>
                <p:cNvSpPr/>
                <p:nvPr/>
              </p:nvSpPr>
              <p:spPr bwMode="auto">
                <a:xfrm>
                  <a:off x="2925094" y="2648510"/>
                  <a:ext cx="1665422" cy="47611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5422" h="476111">
                      <a:moveTo>
                        <a:pt x="0" y="476111"/>
                      </a:moveTo>
                      <a:lnTo>
                        <a:pt x="1665422" y="0"/>
                      </a:lnTo>
                      <a:lnTo>
                        <a:pt x="1523388" y="394397"/>
                      </a:lnTo>
                      <a:lnTo>
                        <a:pt x="0" y="4761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1" name="Isosceles Triangle 276"/>
                <p:cNvSpPr/>
                <p:nvPr/>
              </p:nvSpPr>
              <p:spPr bwMode="auto">
                <a:xfrm>
                  <a:off x="4277030" y="2976252"/>
                  <a:ext cx="1489764" cy="5890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81425"/>
                    <a:gd name="connsiteX1" fmla="*/ 1665422 w 1665422"/>
                    <a:gd name="connsiteY1" fmla="*/ 0 h 481425"/>
                    <a:gd name="connsiteX2" fmla="*/ 1523388 w 1665422"/>
                    <a:gd name="connsiteY2" fmla="*/ 394397 h 481425"/>
                    <a:gd name="connsiteX3" fmla="*/ 245809 w 1665422"/>
                    <a:gd name="connsiteY3" fmla="*/ 481425 h 481425"/>
                    <a:gd name="connsiteX4" fmla="*/ 0 w 1665422"/>
                    <a:gd name="connsiteY4" fmla="*/ 476111 h 481425"/>
                    <a:gd name="connsiteX0" fmla="*/ 0 w 1678215"/>
                    <a:gd name="connsiteY0" fmla="*/ 476111 h 589023"/>
                    <a:gd name="connsiteX1" fmla="*/ 1665422 w 1678215"/>
                    <a:gd name="connsiteY1" fmla="*/ 0 h 589023"/>
                    <a:gd name="connsiteX2" fmla="*/ 1523388 w 1678215"/>
                    <a:gd name="connsiteY2" fmla="*/ 394397 h 589023"/>
                    <a:gd name="connsiteX3" fmla="*/ 1605938 w 1678215"/>
                    <a:gd name="connsiteY3" fmla="*/ 587942 h 589023"/>
                    <a:gd name="connsiteX4" fmla="*/ 245809 w 1678215"/>
                    <a:gd name="connsiteY4" fmla="*/ 481425 h 589023"/>
                    <a:gd name="connsiteX5" fmla="*/ 0 w 1678215"/>
                    <a:gd name="connsiteY5" fmla="*/ 476111 h 589023"/>
                    <a:gd name="connsiteX0" fmla="*/ 0 w 1489764"/>
                    <a:gd name="connsiteY0" fmla="*/ 484305 h 589023"/>
                    <a:gd name="connsiteX1" fmla="*/ 1476971 w 1489764"/>
                    <a:gd name="connsiteY1" fmla="*/ 0 h 589023"/>
                    <a:gd name="connsiteX2" fmla="*/ 1334937 w 1489764"/>
                    <a:gd name="connsiteY2" fmla="*/ 394397 h 589023"/>
                    <a:gd name="connsiteX3" fmla="*/ 1417487 w 1489764"/>
                    <a:gd name="connsiteY3" fmla="*/ 587942 h 589023"/>
                    <a:gd name="connsiteX4" fmla="*/ 57358 w 1489764"/>
                    <a:gd name="connsiteY4" fmla="*/ 481425 h 589023"/>
                    <a:gd name="connsiteX5" fmla="*/ 0 w 1489764"/>
                    <a:gd name="connsiteY5" fmla="*/ 484305 h 58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9764" h="589023">
                      <a:moveTo>
                        <a:pt x="0" y="484305"/>
                      </a:moveTo>
                      <a:lnTo>
                        <a:pt x="1476971" y="0"/>
                      </a:lnTo>
                      <a:lnTo>
                        <a:pt x="1334937" y="394397"/>
                      </a:lnTo>
                      <a:cubicBezTo>
                        <a:pt x="1301808" y="458247"/>
                        <a:pt x="1630417" y="573437"/>
                        <a:pt x="1417487" y="587942"/>
                      </a:cubicBezTo>
                      <a:cubicBezTo>
                        <a:pt x="1204557" y="602447"/>
                        <a:pt x="301799" y="465924"/>
                        <a:pt x="57358" y="481425"/>
                      </a:cubicBezTo>
                      <a:lnTo>
                        <a:pt x="0" y="48430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2" name="TextBox 191"/>
                <p:cNvSpPr txBox="1"/>
                <p:nvPr/>
              </p:nvSpPr>
              <p:spPr>
                <a:xfrm>
                  <a:off x="6338858" y="4027480"/>
                  <a:ext cx="1265167" cy="122196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1068386"/>
                    <a:gd name="connsiteX1" fmla="*/ 1250073 w 1250073"/>
                    <a:gd name="connsiteY1" fmla="*/ 68134 h 1068386"/>
                    <a:gd name="connsiteX2" fmla="*/ 269036 w 1250073"/>
                    <a:gd name="connsiteY2" fmla="*/ 1068386 h 1068386"/>
                    <a:gd name="connsiteX3" fmla="*/ 0 w 1250073"/>
                    <a:gd name="connsiteY3" fmla="*/ 0 h 1068386"/>
                    <a:gd name="connsiteX0" fmla="*/ 0 w 1116368"/>
                    <a:gd name="connsiteY0" fmla="*/ 23999 h 1000252"/>
                    <a:gd name="connsiteX1" fmla="*/ 1116368 w 1116368"/>
                    <a:gd name="connsiteY1" fmla="*/ 0 h 1000252"/>
                    <a:gd name="connsiteX2" fmla="*/ 135331 w 1116368"/>
                    <a:gd name="connsiteY2" fmla="*/ 1000252 h 1000252"/>
                    <a:gd name="connsiteX3" fmla="*/ 0 w 1116368"/>
                    <a:gd name="connsiteY3" fmla="*/ 23999 h 1000252"/>
                    <a:gd name="connsiteX0" fmla="*/ 0 w 1229502"/>
                    <a:gd name="connsiteY0" fmla="*/ 0 h 1063779"/>
                    <a:gd name="connsiteX1" fmla="*/ 1229502 w 1229502"/>
                    <a:gd name="connsiteY1" fmla="*/ 63527 h 1063779"/>
                    <a:gd name="connsiteX2" fmla="*/ 248465 w 1229502"/>
                    <a:gd name="connsiteY2" fmla="*/ 1063779 h 1063779"/>
                    <a:gd name="connsiteX3" fmla="*/ 0 w 1229502"/>
                    <a:gd name="connsiteY3" fmla="*/ 0 h 1063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9502" h="1063779">
                      <a:moveTo>
                        <a:pt x="0" y="0"/>
                      </a:moveTo>
                      <a:lnTo>
                        <a:pt x="1229502" y="63527"/>
                      </a:lnTo>
                      <a:lnTo>
                        <a:pt x="248465" y="10637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7595884" y="2321855"/>
                  <a:ext cx="1056916" cy="96113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27121" h="836717">
                      <a:moveTo>
                        <a:pt x="0" y="0"/>
                      </a:moveTo>
                      <a:lnTo>
                        <a:pt x="1027121" y="671010"/>
                      </a:lnTo>
                      <a:lnTo>
                        <a:pt x="372549" y="8367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4" name="TextBox 193"/>
                <p:cNvSpPr txBox="1"/>
                <p:nvPr/>
              </p:nvSpPr>
              <p:spPr>
                <a:xfrm>
                  <a:off x="8608128" y="3081466"/>
                  <a:ext cx="1781704" cy="100449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0 w 1731477"/>
                    <a:gd name="connsiteY0" fmla="*/ 0 h 874461"/>
                    <a:gd name="connsiteX1" fmla="*/ 1731477 w 1731477"/>
                    <a:gd name="connsiteY1" fmla="*/ 608894 h 874461"/>
                    <a:gd name="connsiteX2" fmla="*/ 1100793 w 1731477"/>
                    <a:gd name="connsiteY2" fmla="*/ 874461 h 874461"/>
                    <a:gd name="connsiteX3" fmla="*/ 0 w 1731477"/>
                    <a:gd name="connsiteY3" fmla="*/ 0 h 87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1477" h="874461">
                      <a:moveTo>
                        <a:pt x="0" y="0"/>
                      </a:moveTo>
                      <a:lnTo>
                        <a:pt x="1731477" y="608894"/>
                      </a:lnTo>
                      <a:lnTo>
                        <a:pt x="1100793" y="8744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1386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10543820" y="4616050"/>
                  <a:ext cx="1484721" cy="1387203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455558 w 2135610"/>
                    <a:gd name="connsiteY0" fmla="*/ 0 h 1221891"/>
                    <a:gd name="connsiteX1" fmla="*/ 2135610 w 2135610"/>
                    <a:gd name="connsiteY1" fmla="*/ 599681 h 1221891"/>
                    <a:gd name="connsiteX2" fmla="*/ 0 w 2135610"/>
                    <a:gd name="connsiteY2" fmla="*/ 1221891 h 1221891"/>
                    <a:gd name="connsiteX3" fmla="*/ 455558 w 2135610"/>
                    <a:gd name="connsiteY3" fmla="*/ 0 h 1221891"/>
                    <a:gd name="connsiteX0" fmla="*/ 455558 w 1395091"/>
                    <a:gd name="connsiteY0" fmla="*/ 0 h 1221891"/>
                    <a:gd name="connsiteX1" fmla="*/ 1395091 w 1395091"/>
                    <a:gd name="connsiteY1" fmla="*/ 342897 h 1221891"/>
                    <a:gd name="connsiteX2" fmla="*/ 0 w 1395091"/>
                    <a:gd name="connsiteY2" fmla="*/ 1221891 h 1221891"/>
                    <a:gd name="connsiteX3" fmla="*/ 455558 w 1395091"/>
                    <a:gd name="connsiteY3" fmla="*/ 0 h 1221891"/>
                    <a:gd name="connsiteX0" fmla="*/ 487408 w 1395091"/>
                    <a:gd name="connsiteY0" fmla="*/ 0 h 1207625"/>
                    <a:gd name="connsiteX1" fmla="*/ 1395091 w 1395091"/>
                    <a:gd name="connsiteY1" fmla="*/ 328631 h 1207625"/>
                    <a:gd name="connsiteX2" fmla="*/ 0 w 1395091"/>
                    <a:gd name="connsiteY2" fmla="*/ 1207625 h 1207625"/>
                    <a:gd name="connsiteX3" fmla="*/ 487408 w 1395091"/>
                    <a:gd name="connsiteY3" fmla="*/ 0 h 1207625"/>
                    <a:gd name="connsiteX0" fmla="*/ 487408 w 1442866"/>
                    <a:gd name="connsiteY0" fmla="*/ 0 h 1207625"/>
                    <a:gd name="connsiteX1" fmla="*/ 1442866 w 1442866"/>
                    <a:gd name="connsiteY1" fmla="*/ 321498 h 1207625"/>
                    <a:gd name="connsiteX2" fmla="*/ 0 w 1442866"/>
                    <a:gd name="connsiteY2" fmla="*/ 1207625 h 1207625"/>
                    <a:gd name="connsiteX3" fmla="*/ 487408 w 1442866"/>
                    <a:gd name="connsiteY3" fmla="*/ 0 h 120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42866" h="1207625">
                      <a:moveTo>
                        <a:pt x="487408" y="0"/>
                      </a:moveTo>
                      <a:lnTo>
                        <a:pt x="1442866" y="321498"/>
                      </a:lnTo>
                      <a:lnTo>
                        <a:pt x="0" y="1207625"/>
                      </a:lnTo>
                      <a:lnTo>
                        <a:pt x="48740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6" name="Isosceles Triangle 276"/>
                <p:cNvSpPr/>
                <p:nvPr/>
              </p:nvSpPr>
              <p:spPr bwMode="auto">
                <a:xfrm>
                  <a:off x="8575475" y="6121053"/>
                  <a:ext cx="519333" cy="61852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373971 w 883658"/>
                    <a:gd name="connsiteY0" fmla="*/ 0 h 1263355"/>
                    <a:gd name="connsiteX1" fmla="*/ 883658 w 883658"/>
                    <a:gd name="connsiteY1" fmla="*/ 1263355 h 1263355"/>
                    <a:gd name="connsiteX2" fmla="*/ 0 w 883658"/>
                    <a:gd name="connsiteY2" fmla="*/ 261749 h 1263355"/>
                    <a:gd name="connsiteX3" fmla="*/ 373971 w 883658"/>
                    <a:gd name="connsiteY3" fmla="*/ 0 h 1263355"/>
                    <a:gd name="connsiteX0" fmla="*/ 562423 w 1072110"/>
                    <a:gd name="connsiteY0" fmla="*/ 0 h 1263355"/>
                    <a:gd name="connsiteX1" fmla="*/ 1072110 w 1072110"/>
                    <a:gd name="connsiteY1" fmla="*/ 1263355 h 1263355"/>
                    <a:gd name="connsiteX2" fmla="*/ 0 w 1072110"/>
                    <a:gd name="connsiteY2" fmla="*/ 278136 h 1263355"/>
                    <a:gd name="connsiteX3" fmla="*/ 562423 w 1072110"/>
                    <a:gd name="connsiteY3" fmla="*/ 0 h 1263355"/>
                    <a:gd name="connsiteX0" fmla="*/ 535208 w 1072110"/>
                    <a:gd name="connsiteY0" fmla="*/ 0 h 1199855"/>
                    <a:gd name="connsiteX1" fmla="*/ 1072110 w 1072110"/>
                    <a:gd name="connsiteY1" fmla="*/ 1199855 h 1199855"/>
                    <a:gd name="connsiteX2" fmla="*/ 0 w 1072110"/>
                    <a:gd name="connsiteY2" fmla="*/ 214636 h 1199855"/>
                    <a:gd name="connsiteX3" fmla="*/ 535208 w 1072110"/>
                    <a:gd name="connsiteY3" fmla="*/ 0 h 1199855"/>
                    <a:gd name="connsiteX0" fmla="*/ 535208 w 535208"/>
                    <a:gd name="connsiteY0" fmla="*/ 0 h 655569"/>
                    <a:gd name="connsiteX1" fmla="*/ 310110 w 535208"/>
                    <a:gd name="connsiteY1" fmla="*/ 655569 h 655569"/>
                    <a:gd name="connsiteX2" fmla="*/ 0 w 535208"/>
                    <a:gd name="connsiteY2" fmla="*/ 214636 h 655569"/>
                    <a:gd name="connsiteX3" fmla="*/ 535208 w 535208"/>
                    <a:gd name="connsiteY3" fmla="*/ 0 h 655569"/>
                    <a:gd name="connsiteX0" fmla="*/ 466416 w 466416"/>
                    <a:gd name="connsiteY0" fmla="*/ 0 h 449194"/>
                    <a:gd name="connsiteX1" fmla="*/ 310110 w 466416"/>
                    <a:gd name="connsiteY1" fmla="*/ 449194 h 449194"/>
                    <a:gd name="connsiteX2" fmla="*/ 0 w 466416"/>
                    <a:gd name="connsiteY2" fmla="*/ 8261 h 449194"/>
                    <a:gd name="connsiteX3" fmla="*/ 466416 w 466416"/>
                    <a:gd name="connsiteY3" fmla="*/ 0 h 449194"/>
                    <a:gd name="connsiteX0" fmla="*/ 519333 w 519333"/>
                    <a:gd name="connsiteY0" fmla="*/ 0 h 618528"/>
                    <a:gd name="connsiteX1" fmla="*/ 310110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  <a:gd name="connsiteX0" fmla="*/ 519333 w 519333"/>
                    <a:gd name="connsiteY0" fmla="*/ 0 h 428028"/>
                    <a:gd name="connsiteX1" fmla="*/ 294235 w 519333"/>
                    <a:gd name="connsiteY1" fmla="*/ 428028 h 428028"/>
                    <a:gd name="connsiteX2" fmla="*/ 0 w 519333"/>
                    <a:gd name="connsiteY2" fmla="*/ 177595 h 428028"/>
                    <a:gd name="connsiteX3" fmla="*/ 519333 w 519333"/>
                    <a:gd name="connsiteY3" fmla="*/ 0 h 428028"/>
                    <a:gd name="connsiteX0" fmla="*/ 519333 w 519333"/>
                    <a:gd name="connsiteY0" fmla="*/ 0 h 618528"/>
                    <a:gd name="connsiteX1" fmla="*/ 288944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333" h="618528">
                      <a:moveTo>
                        <a:pt x="519333" y="0"/>
                      </a:moveTo>
                      <a:lnTo>
                        <a:pt x="288944" y="618528"/>
                      </a:lnTo>
                      <a:lnTo>
                        <a:pt x="0" y="177595"/>
                      </a:lnTo>
                      <a:lnTo>
                        <a:pt x="51933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1378A">
                        <a:alpha val="7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</p:grpSp>
          <p:sp>
            <p:nvSpPr>
              <p:cNvPr id="163" name="Isosceles Triangle 276"/>
              <p:cNvSpPr/>
              <p:nvPr/>
            </p:nvSpPr>
            <p:spPr bwMode="auto">
              <a:xfrm rot="8878675">
                <a:off x="10906022" y="5260205"/>
                <a:ext cx="1792650" cy="171171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1560762"/>
                  <a:gd name="connsiteX1" fmla="*/ 257560 w 1811720"/>
                  <a:gd name="connsiteY1" fmla="*/ 1513178 h 1560762"/>
                  <a:gd name="connsiteX2" fmla="*/ 0 w 1811720"/>
                  <a:gd name="connsiteY2" fmla="*/ 1560762 h 1560762"/>
                  <a:gd name="connsiteX3" fmla="*/ 980370 w 1811720"/>
                  <a:gd name="connsiteY3" fmla="*/ 0 h 1560762"/>
                  <a:gd name="connsiteX4" fmla="*/ 1811720 w 1811720"/>
                  <a:gd name="connsiteY4" fmla="*/ 533928 h 1560762"/>
                  <a:gd name="connsiteX0" fmla="*/ 1811720 w 1811720"/>
                  <a:gd name="connsiteY0" fmla="*/ 533928 h 1711710"/>
                  <a:gd name="connsiteX1" fmla="*/ 145880 w 1811720"/>
                  <a:gd name="connsiteY1" fmla="*/ 1711710 h 1711710"/>
                  <a:gd name="connsiteX2" fmla="*/ 0 w 1811720"/>
                  <a:gd name="connsiteY2" fmla="*/ 1560762 h 1711710"/>
                  <a:gd name="connsiteX3" fmla="*/ 980370 w 1811720"/>
                  <a:gd name="connsiteY3" fmla="*/ 0 h 1711710"/>
                  <a:gd name="connsiteX4" fmla="*/ 1811720 w 1811720"/>
                  <a:gd name="connsiteY4" fmla="*/ 533928 h 1711710"/>
                  <a:gd name="connsiteX0" fmla="*/ 1673677 w 1673677"/>
                  <a:gd name="connsiteY0" fmla="*/ 533928 h 1711710"/>
                  <a:gd name="connsiteX1" fmla="*/ 7837 w 1673677"/>
                  <a:gd name="connsiteY1" fmla="*/ 1711710 h 1711710"/>
                  <a:gd name="connsiteX2" fmla="*/ 0 w 1673677"/>
                  <a:gd name="connsiteY2" fmla="*/ 1359994 h 1711710"/>
                  <a:gd name="connsiteX3" fmla="*/ 842327 w 1673677"/>
                  <a:gd name="connsiteY3" fmla="*/ 0 h 1711710"/>
                  <a:gd name="connsiteX4" fmla="*/ 1673677 w 1673677"/>
                  <a:gd name="connsiteY4" fmla="*/ 533928 h 1711710"/>
                  <a:gd name="connsiteX0" fmla="*/ 1792650 w 1792650"/>
                  <a:gd name="connsiteY0" fmla="*/ 533928 h 1711710"/>
                  <a:gd name="connsiteX1" fmla="*/ 126810 w 1792650"/>
                  <a:gd name="connsiteY1" fmla="*/ 1711710 h 1711710"/>
                  <a:gd name="connsiteX2" fmla="*/ 0 w 1792650"/>
                  <a:gd name="connsiteY2" fmla="*/ 1560207 h 1711710"/>
                  <a:gd name="connsiteX3" fmla="*/ 961300 w 1792650"/>
                  <a:gd name="connsiteY3" fmla="*/ 0 h 1711710"/>
                  <a:gd name="connsiteX4" fmla="*/ 1792650 w 1792650"/>
                  <a:gd name="connsiteY4" fmla="*/ 533928 h 1711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650" h="1711710">
                    <a:moveTo>
                      <a:pt x="1792650" y="533928"/>
                    </a:moveTo>
                    <a:lnTo>
                      <a:pt x="126810" y="1711710"/>
                    </a:lnTo>
                    <a:lnTo>
                      <a:pt x="0" y="1560207"/>
                    </a:lnTo>
                    <a:lnTo>
                      <a:pt x="961300" y="0"/>
                    </a:lnTo>
                    <a:lnTo>
                      <a:pt x="1792650" y="53392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4" name="Isosceles Triangle 276"/>
              <p:cNvSpPr/>
              <p:nvPr/>
            </p:nvSpPr>
            <p:spPr bwMode="auto">
              <a:xfrm rot="8878675">
                <a:off x="10066203" y="5544578"/>
                <a:ext cx="1008809" cy="172823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2030374"/>
                  <a:gd name="connsiteX1" fmla="*/ 367429 w 1811720"/>
                  <a:gd name="connsiteY1" fmla="*/ 2030374 h 2030374"/>
                  <a:gd name="connsiteX2" fmla="*/ 0 w 1811720"/>
                  <a:gd name="connsiteY2" fmla="*/ 1560762 h 2030374"/>
                  <a:gd name="connsiteX3" fmla="*/ 980370 w 1811720"/>
                  <a:gd name="connsiteY3" fmla="*/ 0 h 2030374"/>
                  <a:gd name="connsiteX4" fmla="*/ 1811720 w 1811720"/>
                  <a:gd name="connsiteY4" fmla="*/ 533928 h 2030374"/>
                  <a:gd name="connsiteX0" fmla="*/ 1963639 w 1963639"/>
                  <a:gd name="connsiteY0" fmla="*/ 533928 h 2030374"/>
                  <a:gd name="connsiteX1" fmla="*/ 519348 w 1963639"/>
                  <a:gd name="connsiteY1" fmla="*/ 2030374 h 2030374"/>
                  <a:gd name="connsiteX2" fmla="*/ 0 w 1963639"/>
                  <a:gd name="connsiteY2" fmla="*/ 1529948 h 2030374"/>
                  <a:gd name="connsiteX3" fmla="*/ 1132289 w 1963639"/>
                  <a:gd name="connsiteY3" fmla="*/ 0 h 2030374"/>
                  <a:gd name="connsiteX4" fmla="*/ 1963639 w 1963639"/>
                  <a:gd name="connsiteY4" fmla="*/ 533928 h 2030374"/>
                  <a:gd name="connsiteX0" fmla="*/ 2107479 w 2107479"/>
                  <a:gd name="connsiteY0" fmla="*/ 101593 h 1598039"/>
                  <a:gd name="connsiteX1" fmla="*/ 663188 w 2107479"/>
                  <a:gd name="connsiteY1" fmla="*/ 1598039 h 1598039"/>
                  <a:gd name="connsiteX2" fmla="*/ 143840 w 2107479"/>
                  <a:gd name="connsiteY2" fmla="*/ 1097613 h 1598039"/>
                  <a:gd name="connsiteX3" fmla="*/ 0 w 2107479"/>
                  <a:gd name="connsiteY3" fmla="*/ 0 h 1598039"/>
                  <a:gd name="connsiteX4" fmla="*/ 2107479 w 2107479"/>
                  <a:gd name="connsiteY4" fmla="*/ 101593 h 1598039"/>
                  <a:gd name="connsiteX0" fmla="*/ 565944 w 663188"/>
                  <a:gd name="connsiteY0" fmla="*/ 581927 h 1598039"/>
                  <a:gd name="connsiteX1" fmla="*/ 663188 w 663188"/>
                  <a:gd name="connsiteY1" fmla="*/ 1598039 h 1598039"/>
                  <a:gd name="connsiteX2" fmla="*/ 143840 w 663188"/>
                  <a:gd name="connsiteY2" fmla="*/ 1097613 h 1598039"/>
                  <a:gd name="connsiteX3" fmla="*/ 0 w 663188"/>
                  <a:gd name="connsiteY3" fmla="*/ 0 h 1598039"/>
                  <a:gd name="connsiteX4" fmla="*/ 565944 w 663188"/>
                  <a:gd name="connsiteY4" fmla="*/ 581927 h 1598039"/>
                  <a:gd name="connsiteX0" fmla="*/ 833280 w 833280"/>
                  <a:gd name="connsiteY0" fmla="*/ 513733 h 1598039"/>
                  <a:gd name="connsiteX1" fmla="*/ 663188 w 833280"/>
                  <a:gd name="connsiteY1" fmla="*/ 1598039 h 1598039"/>
                  <a:gd name="connsiteX2" fmla="*/ 143840 w 833280"/>
                  <a:gd name="connsiteY2" fmla="*/ 1097613 h 1598039"/>
                  <a:gd name="connsiteX3" fmla="*/ 0 w 833280"/>
                  <a:gd name="connsiteY3" fmla="*/ 0 h 1598039"/>
                  <a:gd name="connsiteX4" fmla="*/ 833280 w 833280"/>
                  <a:gd name="connsiteY4" fmla="*/ 513733 h 1598039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43840 w 833280"/>
                  <a:gd name="connsiteY2" fmla="*/ 109761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91540 w 833280"/>
                  <a:gd name="connsiteY2" fmla="*/ 102134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35992 w 833280"/>
                  <a:gd name="connsiteY2" fmla="*/ 108022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11521 w 1008809"/>
                  <a:gd name="connsiteY2" fmla="*/ 1208723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402962 w 1008809"/>
                  <a:gd name="connsiteY2" fmla="*/ 1172291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38440 w 1008809"/>
                  <a:gd name="connsiteY2" fmla="*/ 1225558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8809" h="1728234">
                    <a:moveTo>
                      <a:pt x="1008809" y="642233"/>
                    </a:moveTo>
                    <a:lnTo>
                      <a:pt x="881346" y="1728234"/>
                    </a:lnTo>
                    <a:lnTo>
                      <a:pt x="338440" y="1225558"/>
                    </a:lnTo>
                    <a:lnTo>
                      <a:pt x="0" y="0"/>
                    </a:lnTo>
                    <a:lnTo>
                      <a:pt x="1008809" y="64223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3082759" y="6141339"/>
              <a:ext cx="5335665" cy="402237"/>
              <a:chOff x="3082759" y="6141339"/>
              <a:chExt cx="5335665" cy="402237"/>
            </a:xfrm>
          </p:grpSpPr>
          <p:sp>
            <p:nvSpPr>
              <p:cNvPr id="157" name="Oval 156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8" name="Oval 157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9" name="Oval 158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0" name="Oval 159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1" name="Oval 160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-631568" y="1737032"/>
              <a:ext cx="5231027" cy="3850968"/>
              <a:chOff x="-631568" y="1737032"/>
              <a:chExt cx="5231027" cy="3850968"/>
            </a:xfrm>
          </p:grpSpPr>
          <p:cxnSp>
            <p:nvCxnSpPr>
              <p:cNvPr id="117" name="Straight Connector 116"/>
              <p:cNvCxnSpPr/>
              <p:nvPr/>
            </p:nvCxnSpPr>
            <p:spPr bwMode="auto">
              <a:xfrm flipV="1">
                <a:off x="1448486" y="3109785"/>
                <a:ext cx="1496541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8" name="Straight Connector 117"/>
              <p:cNvCxnSpPr/>
              <p:nvPr/>
            </p:nvCxnSpPr>
            <p:spPr bwMode="auto">
              <a:xfrm>
                <a:off x="1455351" y="3610919"/>
                <a:ext cx="1146433" cy="707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9" name="Straight Connector 118"/>
              <p:cNvCxnSpPr/>
              <p:nvPr/>
            </p:nvCxnSpPr>
            <p:spPr bwMode="auto">
              <a:xfrm>
                <a:off x="762000" y="2951892"/>
                <a:ext cx="2203622" cy="1716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0" name="Straight Connector 119"/>
              <p:cNvCxnSpPr/>
              <p:nvPr/>
            </p:nvCxnSpPr>
            <p:spPr bwMode="auto">
              <a:xfrm>
                <a:off x="2529840" y="2672080"/>
                <a:ext cx="552484" cy="115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1" name="Straight Connector 120"/>
              <p:cNvCxnSpPr/>
              <p:nvPr/>
            </p:nvCxnSpPr>
            <p:spPr bwMode="auto">
              <a:xfrm>
                <a:off x="2004541" y="2560595"/>
                <a:ext cx="933621" cy="5423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2" name="Straight Connector 121"/>
              <p:cNvCxnSpPr/>
              <p:nvPr/>
            </p:nvCxnSpPr>
            <p:spPr bwMode="auto">
              <a:xfrm>
                <a:off x="1125838" y="2045730"/>
                <a:ext cx="1150002" cy="31139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3" name="Straight Connector 122"/>
              <p:cNvCxnSpPr/>
              <p:nvPr/>
            </p:nvCxnSpPr>
            <p:spPr bwMode="auto">
              <a:xfrm>
                <a:off x="3870960" y="2570480"/>
                <a:ext cx="728499" cy="7249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1647568" y="4105189"/>
                <a:ext cx="1221945" cy="1064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>
                <a:off x="521730" y="4482757"/>
                <a:ext cx="1709351" cy="13043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6" name="Straight Connector 125"/>
              <p:cNvCxnSpPr/>
              <p:nvPr/>
            </p:nvCxnSpPr>
            <p:spPr bwMode="auto">
              <a:xfrm>
                <a:off x="892432" y="3844324"/>
                <a:ext cx="652163" cy="70708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>
                <a:off x="1455352" y="3597189"/>
                <a:ext cx="356972" cy="98854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8" name="Straight Connector 127"/>
              <p:cNvCxnSpPr/>
              <p:nvPr/>
            </p:nvCxnSpPr>
            <p:spPr bwMode="auto">
              <a:xfrm flipV="1">
                <a:off x="2588054" y="3123514"/>
                <a:ext cx="356973" cy="11738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 flipV="1">
                <a:off x="1475946" y="2553730"/>
                <a:ext cx="535459" cy="45308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 flipV="1">
                <a:off x="1448486" y="2999946"/>
                <a:ext cx="20595" cy="610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/>
              <p:nvPr/>
            </p:nvCxnSpPr>
            <p:spPr bwMode="auto">
              <a:xfrm>
                <a:off x="1488922" y="1737032"/>
                <a:ext cx="2382861" cy="8510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2" name="Straight Connector 131"/>
              <p:cNvCxnSpPr>
                <a:endCxn id="104" idx="0"/>
              </p:cNvCxnSpPr>
              <p:nvPr/>
            </p:nvCxnSpPr>
            <p:spPr bwMode="auto">
              <a:xfrm flipH="1">
                <a:off x="2936055" y="2780270"/>
                <a:ext cx="132539" cy="30264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>
                <a:off x="1118973" y="2052595"/>
                <a:ext cx="348002" cy="9548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Straight Connector 133"/>
              <p:cNvCxnSpPr/>
              <p:nvPr/>
            </p:nvCxnSpPr>
            <p:spPr bwMode="auto">
              <a:xfrm>
                <a:off x="1112108" y="2045730"/>
                <a:ext cx="910921" cy="51545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/>
              <p:nvPr/>
            </p:nvCxnSpPr>
            <p:spPr bwMode="auto">
              <a:xfrm flipV="1">
                <a:off x="494271" y="2704758"/>
                <a:ext cx="528595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6" name="Straight Connector 135"/>
              <p:cNvCxnSpPr/>
              <p:nvPr/>
            </p:nvCxnSpPr>
            <p:spPr bwMode="auto">
              <a:xfrm>
                <a:off x="137297" y="2086919"/>
                <a:ext cx="1324919" cy="9336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7" name="Straight Connector 136"/>
              <p:cNvCxnSpPr/>
              <p:nvPr/>
            </p:nvCxnSpPr>
            <p:spPr bwMode="auto">
              <a:xfrm flipH="1" flipV="1">
                <a:off x="-343152" y="2843161"/>
                <a:ext cx="1771043" cy="7608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>
                <a:off x="1448487" y="3610918"/>
                <a:ext cx="102972" cy="961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9" name="Straight Connector 138"/>
              <p:cNvCxnSpPr/>
              <p:nvPr/>
            </p:nvCxnSpPr>
            <p:spPr bwMode="auto">
              <a:xfrm flipH="1">
                <a:off x="906162" y="3617784"/>
                <a:ext cx="528595" cy="24027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0" name="Straight Connector 139"/>
              <p:cNvCxnSpPr/>
              <p:nvPr/>
            </p:nvCxnSpPr>
            <p:spPr bwMode="auto">
              <a:xfrm flipV="1">
                <a:off x="2265680" y="2251676"/>
                <a:ext cx="658752" cy="10544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1" name="Straight Connector 140"/>
              <p:cNvCxnSpPr/>
              <p:nvPr/>
            </p:nvCxnSpPr>
            <p:spPr bwMode="auto">
              <a:xfrm flipH="1">
                <a:off x="2224216" y="4311135"/>
                <a:ext cx="356974" cy="30205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>
                <a:off x="2581189" y="4311135"/>
                <a:ext cx="281460" cy="84437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 flipV="1">
                <a:off x="-204927" y="3521676"/>
                <a:ext cx="1426873" cy="141084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>
                <a:off x="-631568" y="1784865"/>
                <a:ext cx="1757405" cy="2608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 flipH="1" flipV="1">
                <a:off x="2225040" y="2011680"/>
                <a:ext cx="50801" cy="3251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/>
              <p:nvPr/>
            </p:nvCxnSpPr>
            <p:spPr bwMode="auto">
              <a:xfrm>
                <a:off x="2848918" y="5155514"/>
                <a:ext cx="652163" cy="43248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 flipV="1">
                <a:off x="3844324" y="2114378"/>
                <a:ext cx="418757" cy="4874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 flipH="1" flipV="1">
                <a:off x="4256216" y="2114378"/>
                <a:ext cx="336378" cy="54232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 flipV="1">
                <a:off x="3274541" y="3624649"/>
                <a:ext cx="521729" cy="23340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>
                <a:endCxn id="104" idx="5"/>
              </p:cNvCxnSpPr>
              <p:nvPr/>
            </p:nvCxnSpPr>
            <p:spPr bwMode="auto">
              <a:xfrm flipV="1">
                <a:off x="2237947" y="3134723"/>
                <a:ext cx="719569" cy="146473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>
                <a:stCxn id="154" idx="3"/>
              </p:cNvCxnSpPr>
              <p:nvPr/>
            </p:nvCxnSpPr>
            <p:spPr bwMode="auto">
              <a:xfrm flipV="1">
                <a:off x="1424739" y="2560595"/>
                <a:ext cx="579802" cy="10759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2" name="Oval 151"/>
              <p:cNvSpPr>
                <a:spLocks noChangeAspect="1"/>
              </p:cNvSpPr>
              <p:nvPr/>
            </p:nvSpPr>
            <p:spPr bwMode="auto">
              <a:xfrm>
                <a:off x="3035959" y="275410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3" name="Oval 152"/>
              <p:cNvSpPr>
                <a:spLocks noChangeAspect="1"/>
              </p:cNvSpPr>
              <p:nvPr/>
            </p:nvSpPr>
            <p:spPr bwMode="auto">
              <a:xfrm>
                <a:off x="1971905" y="2513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4" name="Oval 153"/>
              <p:cNvSpPr>
                <a:spLocks noChangeAspect="1"/>
              </p:cNvSpPr>
              <p:nvPr/>
            </p:nvSpPr>
            <p:spPr bwMode="auto">
              <a:xfrm>
                <a:off x="1415850" y="358475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5" name="Oval 154"/>
              <p:cNvSpPr>
                <a:spLocks noChangeAspect="1"/>
              </p:cNvSpPr>
              <p:nvPr/>
            </p:nvSpPr>
            <p:spPr bwMode="auto">
              <a:xfrm>
                <a:off x="1093202" y="2005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6" name="Oval 155"/>
              <p:cNvSpPr>
                <a:spLocks noChangeAspect="1"/>
              </p:cNvSpPr>
              <p:nvPr/>
            </p:nvSpPr>
            <p:spPr bwMode="auto">
              <a:xfrm>
                <a:off x="2898660" y="221178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2107030" y="1646246"/>
              <a:ext cx="7647730" cy="4610517"/>
              <a:chOff x="2107030" y="1646246"/>
              <a:chExt cx="7647730" cy="4610517"/>
            </a:xfrm>
          </p:grpSpPr>
          <p:cxnSp>
            <p:nvCxnSpPr>
              <p:cNvPr id="69" name="Straight Connector 68"/>
              <p:cNvCxnSpPr/>
              <p:nvPr/>
            </p:nvCxnSpPr>
            <p:spPr bwMode="auto">
              <a:xfrm flipV="1">
                <a:off x="7196667" y="2310109"/>
                <a:ext cx="412354" cy="553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0" name="Straight Connector 69"/>
              <p:cNvCxnSpPr/>
              <p:nvPr/>
            </p:nvCxnSpPr>
            <p:spPr bwMode="auto">
              <a:xfrm flipH="1" flipV="1">
                <a:off x="2107030" y="1646246"/>
                <a:ext cx="190685" cy="5913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1" name="Straight Connector 70"/>
              <p:cNvCxnSpPr/>
              <p:nvPr/>
            </p:nvCxnSpPr>
            <p:spPr bwMode="auto">
              <a:xfrm flipV="1">
                <a:off x="6153127" y="1892825"/>
                <a:ext cx="86109" cy="56250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2" name="Straight Connector 71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100000">
                      <a:schemeClr val="tx1">
                        <a:alpha val="60000"/>
                      </a:schemeClr>
                    </a:gs>
                    <a:gs pos="36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3" name="Straight Connector 72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7" name="Straight Connector 76"/>
              <p:cNvCxnSpPr/>
              <p:nvPr/>
            </p:nvCxnSpPr>
            <p:spPr bwMode="auto">
              <a:xfrm flipV="1">
                <a:off x="3888154" y="3485401"/>
                <a:ext cx="408437" cy="14382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8" name="Straight Connector 77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4" name="Straight Connector 83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19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5" name="Straight Connector 84"/>
              <p:cNvCxnSpPr>
                <a:stCxn id="109" idx="3"/>
                <a:endCxn id="108" idx="3"/>
              </p:cNvCxnSpPr>
              <p:nvPr/>
            </p:nvCxnSpPr>
            <p:spPr bwMode="auto">
              <a:xfrm>
                <a:off x="6204303" y="1909787"/>
                <a:ext cx="1372419" cy="42196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6" name="Straight Connector 85"/>
              <p:cNvCxnSpPr/>
              <p:nvPr/>
            </p:nvCxnSpPr>
            <p:spPr bwMode="auto">
              <a:xfrm flipH="1" flipV="1">
                <a:off x="5776756" y="2981002"/>
                <a:ext cx="365426" cy="34408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/>
              <p:nvPr/>
            </p:nvCxnSpPr>
            <p:spPr bwMode="auto">
              <a:xfrm>
                <a:off x="7260167" y="3175000"/>
                <a:ext cx="1259920" cy="75992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8" name="Straight Connector 87"/>
              <p:cNvCxnSpPr>
                <a:stCxn id="111" idx="2"/>
              </p:cNvCxnSpPr>
              <p:nvPr/>
            </p:nvCxnSpPr>
            <p:spPr bwMode="auto">
              <a:xfrm flipH="1">
                <a:off x="7585081" y="3924422"/>
                <a:ext cx="916817" cy="172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/>
              <p:nvPr/>
            </p:nvCxnSpPr>
            <p:spPr bwMode="auto">
              <a:xfrm>
                <a:off x="2943412" y="3115235"/>
                <a:ext cx="454694" cy="98995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" name="Straight Connector 90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" name="Straight Connector 91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2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4" name="Straight Connector 93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 flipV="1">
                <a:off x="2578356" y="3850640"/>
                <a:ext cx="723644" cy="4684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1992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35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8" name="Straight Connector 97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9" name="Straight Connector 98"/>
              <p:cNvCxnSpPr/>
              <p:nvPr/>
            </p:nvCxnSpPr>
            <p:spPr bwMode="auto">
              <a:xfrm flipH="1" flipV="1">
                <a:off x="4643641" y="3705795"/>
                <a:ext cx="1952891" cy="152362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0" name="Straight Connector 99"/>
              <p:cNvCxnSpPr/>
              <p:nvPr/>
            </p:nvCxnSpPr>
            <p:spPr bwMode="auto">
              <a:xfrm flipV="1">
                <a:off x="2569882" y="4511040"/>
                <a:ext cx="610198" cy="122637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1" name="Straight Connector 100"/>
              <p:cNvCxnSpPr>
                <a:stCxn id="47" idx="0"/>
              </p:cNvCxnSpPr>
              <p:nvPr/>
            </p:nvCxnSpPr>
            <p:spPr bwMode="auto">
              <a:xfrm flipV="1">
                <a:off x="8963228" y="4525323"/>
                <a:ext cx="59975" cy="60269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2" name="Straight Connector 101"/>
              <p:cNvCxnSpPr>
                <a:stCxn id="161" idx="4"/>
              </p:cNvCxnSpPr>
              <p:nvPr/>
            </p:nvCxnSpPr>
            <p:spPr bwMode="auto">
              <a:xfrm flipV="1">
                <a:off x="3140471" y="4514232"/>
                <a:ext cx="42884" cy="174253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3" name="Oval 102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4" name="Oval 103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5" name="Oval 104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6" name="Oval 105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7" name="Oval 106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8" name="Oval 107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3" name="Oval 112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114" name="Straight Connector 113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5" name="Straight Connector 114"/>
              <p:cNvCxnSpPr>
                <a:stCxn id="109" idx="7"/>
              </p:cNvCxnSpPr>
              <p:nvPr/>
            </p:nvCxnSpPr>
            <p:spPr bwMode="auto">
              <a:xfrm>
                <a:off x="6247226" y="1866864"/>
                <a:ext cx="1785524" cy="2921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6" name="Oval 115"/>
              <p:cNvSpPr>
                <a:spLocks noChangeAspect="1"/>
              </p:cNvSpPr>
              <p:nvPr/>
            </p:nvSpPr>
            <p:spPr bwMode="auto">
              <a:xfrm flipH="1" flipV="1">
                <a:off x="4256517" y="3439964"/>
                <a:ext cx="70554" cy="7055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-538757" y="2038024"/>
              <a:ext cx="12529833" cy="4173902"/>
              <a:chOff x="-548917" y="2035080"/>
              <a:chExt cx="12529833" cy="4173902"/>
            </a:xfrm>
            <a:gradFill flip="none" rotWithShape="1">
              <a:gsLst>
                <a:gs pos="66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20000">
                  <a:schemeClr val="accent2">
                    <a:alpha val="14000"/>
                  </a:schemeClr>
                </a:gs>
                <a:gs pos="40000">
                  <a:schemeClr val="accent4">
                    <a:lumMod val="60000"/>
                    <a:lumOff val="40000"/>
                    <a:alpha val="14000"/>
                  </a:schemeClr>
                </a:gs>
                <a:gs pos="86000">
                  <a:schemeClr val="accent4">
                    <a:lumMod val="50000"/>
                    <a:alpha val="14000"/>
                  </a:schemeClr>
                </a:gs>
              </a:gsLst>
              <a:lin ang="0" scaled="1"/>
              <a:tileRect/>
            </a:gradFill>
          </p:grpSpPr>
          <p:sp>
            <p:nvSpPr>
              <p:cNvPr id="50" name="Isosceles Triangle 276"/>
              <p:cNvSpPr/>
              <p:nvPr/>
            </p:nvSpPr>
            <p:spPr bwMode="auto">
              <a:xfrm>
                <a:off x="2942283" y="3126170"/>
                <a:ext cx="1348531" cy="71815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57152 w 1356724"/>
                  <a:gd name="connsiteY0" fmla="*/ 857443 h 857443"/>
                  <a:gd name="connsiteX1" fmla="*/ 0 w 1356724"/>
                  <a:gd name="connsiteY1" fmla="*/ 0 h 857443"/>
                  <a:gd name="connsiteX2" fmla="*/ 1356724 w 1356724"/>
                  <a:gd name="connsiteY2" fmla="*/ 225876 h 857443"/>
                  <a:gd name="connsiteX3" fmla="*/ 457152 w 1356724"/>
                  <a:gd name="connsiteY3" fmla="*/ 857443 h 857443"/>
                  <a:gd name="connsiteX0" fmla="*/ 457152 w 1348531"/>
                  <a:gd name="connsiteY0" fmla="*/ 857443 h 857443"/>
                  <a:gd name="connsiteX1" fmla="*/ 0 w 1348531"/>
                  <a:gd name="connsiteY1" fmla="*/ 0 h 857443"/>
                  <a:gd name="connsiteX2" fmla="*/ 1348531 w 1348531"/>
                  <a:gd name="connsiteY2" fmla="*/ 332393 h 857443"/>
                  <a:gd name="connsiteX3" fmla="*/ 457152 w 1348531"/>
                  <a:gd name="connsiteY3" fmla="*/ 857443 h 857443"/>
                  <a:gd name="connsiteX0" fmla="*/ 342442 w 1348531"/>
                  <a:gd name="connsiteY0" fmla="*/ 718153 h 718153"/>
                  <a:gd name="connsiteX1" fmla="*/ 0 w 1348531"/>
                  <a:gd name="connsiteY1" fmla="*/ 0 h 718153"/>
                  <a:gd name="connsiteX2" fmla="*/ 1348531 w 1348531"/>
                  <a:gd name="connsiteY2" fmla="*/ 332393 h 718153"/>
                  <a:gd name="connsiteX3" fmla="*/ 342442 w 1348531"/>
                  <a:gd name="connsiteY3" fmla="*/ 718153 h 71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8531" h="718153">
                    <a:moveTo>
                      <a:pt x="342442" y="718153"/>
                    </a:moveTo>
                    <a:lnTo>
                      <a:pt x="0" y="0"/>
                    </a:lnTo>
                    <a:lnTo>
                      <a:pt x="1348531" y="332393"/>
                    </a:lnTo>
                    <a:lnTo>
                      <a:pt x="342442" y="718153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1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2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3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4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5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6" name="Isosceles Triangle 276"/>
              <p:cNvSpPr/>
              <p:nvPr/>
            </p:nvSpPr>
            <p:spPr bwMode="auto">
              <a:xfrm>
                <a:off x="2548709" y="4507355"/>
                <a:ext cx="627147" cy="170162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  <a:gd name="connsiteX0" fmla="*/ 627147 w 627147"/>
                  <a:gd name="connsiteY0" fmla="*/ 0 h 1701627"/>
                  <a:gd name="connsiteX1" fmla="*/ 569647 w 627147"/>
                  <a:gd name="connsiteY1" fmla="*/ 1701627 h 1701627"/>
                  <a:gd name="connsiteX2" fmla="*/ 0 w 627147"/>
                  <a:gd name="connsiteY2" fmla="*/ 1255410 h 1701627"/>
                  <a:gd name="connsiteX3" fmla="*/ 627147 w 627147"/>
                  <a:gd name="connsiteY3" fmla="*/ 0 h 17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147" h="1701627">
                    <a:moveTo>
                      <a:pt x="627147" y="0"/>
                    </a:moveTo>
                    <a:lnTo>
                      <a:pt x="569647" y="1701627"/>
                    </a:lnTo>
                    <a:lnTo>
                      <a:pt x="0" y="1255410"/>
                    </a:lnTo>
                    <a:lnTo>
                      <a:pt x="627147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1098400" y="2035080"/>
                <a:ext cx="917625" cy="985719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1757" h="858115">
                    <a:moveTo>
                      <a:pt x="0" y="0"/>
                    </a:moveTo>
                    <a:lnTo>
                      <a:pt x="891757" y="464158"/>
                    </a:lnTo>
                    <a:lnTo>
                      <a:pt x="364586" y="858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58" name="Isosceles Triangle 276"/>
              <p:cNvSpPr/>
              <p:nvPr/>
            </p:nvSpPr>
            <p:spPr bwMode="auto">
              <a:xfrm>
                <a:off x="508564" y="2041080"/>
                <a:ext cx="965080" cy="984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594685 w 965080"/>
                  <a:gd name="connsiteY0" fmla="*/ 0 h 984775"/>
                  <a:gd name="connsiteX1" fmla="*/ 965080 w 965080"/>
                  <a:gd name="connsiteY1" fmla="*/ 984775 h 984775"/>
                  <a:gd name="connsiteX2" fmla="*/ 0 w 965080"/>
                  <a:gd name="connsiteY2" fmla="*/ 302717 h 984775"/>
                  <a:gd name="connsiteX3" fmla="*/ 594685 w 965080"/>
                  <a:gd name="connsiteY3" fmla="*/ 0 h 98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080" h="984775">
                    <a:moveTo>
                      <a:pt x="594685" y="0"/>
                    </a:moveTo>
                    <a:lnTo>
                      <a:pt x="965080" y="984775"/>
                    </a:lnTo>
                    <a:lnTo>
                      <a:pt x="0" y="302717"/>
                    </a:lnTo>
                    <a:lnTo>
                      <a:pt x="594685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9" name="Isosceles Triangle 276"/>
              <p:cNvSpPr/>
              <p:nvPr/>
            </p:nvSpPr>
            <p:spPr bwMode="auto">
              <a:xfrm>
                <a:off x="1455856" y="3021983"/>
                <a:ext cx="1492818" cy="55620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463362 w 1492818"/>
                  <a:gd name="connsiteY2" fmla="*/ 0 h 556205"/>
                  <a:gd name="connsiteX3" fmla="*/ 1492818 w 1492818"/>
                  <a:gd name="connsiteY3" fmla="*/ 57799 h 55620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290642 w 1492818"/>
                  <a:gd name="connsiteY2" fmla="*/ 0 h 556205"/>
                  <a:gd name="connsiteX3" fmla="*/ 1492818 w 1492818"/>
                  <a:gd name="connsiteY3" fmla="*/ 57799 h 556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92818" h="556205">
                    <a:moveTo>
                      <a:pt x="1492818" y="57799"/>
                    </a:moveTo>
                    <a:lnTo>
                      <a:pt x="0" y="556205"/>
                    </a:lnTo>
                    <a:lnTo>
                      <a:pt x="290642" y="0"/>
                    </a:lnTo>
                    <a:lnTo>
                      <a:pt x="1492818" y="577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0" name="Isosceles Triangle 276"/>
              <p:cNvSpPr/>
              <p:nvPr/>
            </p:nvSpPr>
            <p:spPr bwMode="auto">
              <a:xfrm>
                <a:off x="1638759" y="4089023"/>
                <a:ext cx="611585" cy="52483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585" h="524831">
                    <a:moveTo>
                      <a:pt x="611585" y="524831"/>
                    </a:moveTo>
                    <a:lnTo>
                      <a:pt x="154432" y="493606"/>
                    </a:lnTo>
                    <a:lnTo>
                      <a:pt x="0" y="0"/>
                    </a:lnTo>
                    <a:lnTo>
                      <a:pt x="611585" y="524831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1" name="Isosceles Triangle 276"/>
              <p:cNvSpPr/>
              <p:nvPr/>
            </p:nvSpPr>
            <p:spPr bwMode="auto">
              <a:xfrm>
                <a:off x="891901" y="3605603"/>
                <a:ext cx="661992" cy="959089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579670 w 1579670"/>
                  <a:gd name="connsiteY0" fmla="*/ 57799 h 239607"/>
                  <a:gd name="connsiteX1" fmla="*/ 0 w 1579670"/>
                  <a:gd name="connsiteY1" fmla="*/ 239607 h 239607"/>
                  <a:gd name="connsiteX2" fmla="*/ 550214 w 1579670"/>
                  <a:gd name="connsiteY2" fmla="*/ 0 h 239607"/>
                  <a:gd name="connsiteX3" fmla="*/ 1579670 w 1579670"/>
                  <a:gd name="connsiteY3" fmla="*/ 57799 h 239607"/>
                  <a:gd name="connsiteX0" fmla="*/ 661992 w 661992"/>
                  <a:gd name="connsiteY0" fmla="*/ 959089 h 959089"/>
                  <a:gd name="connsiteX1" fmla="*/ 0 w 661992"/>
                  <a:gd name="connsiteY1" fmla="*/ 239607 h 959089"/>
                  <a:gd name="connsiteX2" fmla="*/ 550214 w 661992"/>
                  <a:gd name="connsiteY2" fmla="*/ 0 h 959089"/>
                  <a:gd name="connsiteX3" fmla="*/ 661992 w 661992"/>
                  <a:gd name="connsiteY3" fmla="*/ 959089 h 95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992" h="959089">
                    <a:moveTo>
                      <a:pt x="661992" y="959089"/>
                    </a:moveTo>
                    <a:lnTo>
                      <a:pt x="0" y="239607"/>
                    </a:lnTo>
                    <a:lnTo>
                      <a:pt x="550214" y="0"/>
                    </a:lnTo>
                    <a:lnTo>
                      <a:pt x="661992" y="959089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2" name="Isosceles Triangle 276"/>
              <p:cNvSpPr/>
              <p:nvPr/>
            </p:nvSpPr>
            <p:spPr bwMode="auto">
              <a:xfrm>
                <a:off x="-548917" y="2105353"/>
                <a:ext cx="1137657" cy="1174502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767262 w 1137657"/>
                  <a:gd name="connsiteY0" fmla="*/ 0 h 984775"/>
                  <a:gd name="connsiteX1" fmla="*/ 1137657 w 1137657"/>
                  <a:gd name="connsiteY1" fmla="*/ 984775 h 984775"/>
                  <a:gd name="connsiteX2" fmla="*/ 0 w 1137657"/>
                  <a:gd name="connsiteY2" fmla="*/ 450201 h 984775"/>
                  <a:gd name="connsiteX3" fmla="*/ 767262 w 1137657"/>
                  <a:gd name="connsiteY3" fmla="*/ 0 h 984775"/>
                  <a:gd name="connsiteX0" fmla="*/ 767262 w 1137657"/>
                  <a:gd name="connsiteY0" fmla="*/ 189727 h 1174502"/>
                  <a:gd name="connsiteX1" fmla="*/ 335885 w 1137657"/>
                  <a:gd name="connsiteY1" fmla="*/ 389 h 1174502"/>
                  <a:gd name="connsiteX2" fmla="*/ 1137657 w 1137657"/>
                  <a:gd name="connsiteY2" fmla="*/ 1174502 h 1174502"/>
                  <a:gd name="connsiteX3" fmla="*/ 0 w 1137657"/>
                  <a:gd name="connsiteY3" fmla="*/ 639928 h 1174502"/>
                  <a:gd name="connsiteX4" fmla="*/ 767262 w 1137657"/>
                  <a:gd name="connsiteY4" fmla="*/ 189727 h 117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7657" h="1174502">
                    <a:moveTo>
                      <a:pt x="767262" y="189727"/>
                    </a:moveTo>
                    <a:cubicBezTo>
                      <a:pt x="770953" y="200356"/>
                      <a:pt x="332194" y="-10240"/>
                      <a:pt x="335885" y="389"/>
                    </a:cubicBezTo>
                    <a:lnTo>
                      <a:pt x="1137657" y="1174502"/>
                    </a:lnTo>
                    <a:lnTo>
                      <a:pt x="0" y="639928"/>
                    </a:lnTo>
                    <a:lnTo>
                      <a:pt x="767262" y="189727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3" name="Isosceles Triangle 276"/>
              <p:cNvSpPr/>
              <p:nvPr/>
            </p:nvSpPr>
            <p:spPr bwMode="auto">
              <a:xfrm>
                <a:off x="2908757" y="2114821"/>
                <a:ext cx="1324423" cy="476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4423" h="476775">
                    <a:moveTo>
                      <a:pt x="1324423" y="0"/>
                    </a:moveTo>
                    <a:lnTo>
                      <a:pt x="965594" y="476775"/>
                    </a:lnTo>
                    <a:lnTo>
                      <a:pt x="0" y="130653"/>
                    </a:lnTo>
                    <a:lnTo>
                      <a:pt x="1324423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4" name="Isosceles Triangle 276"/>
              <p:cNvSpPr/>
              <p:nvPr/>
            </p:nvSpPr>
            <p:spPr bwMode="auto">
              <a:xfrm>
                <a:off x="9678506" y="4078440"/>
                <a:ext cx="1535578" cy="5287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35578 w 1535578"/>
                  <a:gd name="connsiteY0" fmla="*/ 27415 h 528770"/>
                  <a:gd name="connsiteX1" fmla="*/ 1365201 w 1535578"/>
                  <a:gd name="connsiteY1" fmla="*/ 528770 h 528770"/>
                  <a:gd name="connsiteX2" fmla="*/ 0 w 1535578"/>
                  <a:gd name="connsiteY2" fmla="*/ 0 h 528770"/>
                  <a:gd name="connsiteX3" fmla="*/ 1535578 w 1535578"/>
                  <a:gd name="connsiteY3" fmla="*/ 27415 h 52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5578" h="528770">
                    <a:moveTo>
                      <a:pt x="1535578" y="27415"/>
                    </a:moveTo>
                    <a:lnTo>
                      <a:pt x="1365201" y="528770"/>
                    </a:lnTo>
                    <a:lnTo>
                      <a:pt x="0" y="0"/>
                    </a:lnTo>
                    <a:lnTo>
                      <a:pt x="1535578" y="27415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5" name="Isosceles Triangle 276"/>
              <p:cNvSpPr/>
              <p:nvPr/>
            </p:nvSpPr>
            <p:spPr bwMode="auto">
              <a:xfrm>
                <a:off x="2925094" y="2648510"/>
                <a:ext cx="1665422" cy="47611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5422" h="476111">
                    <a:moveTo>
                      <a:pt x="0" y="476111"/>
                    </a:moveTo>
                    <a:lnTo>
                      <a:pt x="1665422" y="0"/>
                    </a:lnTo>
                    <a:lnTo>
                      <a:pt x="1523388" y="394397"/>
                    </a:lnTo>
                    <a:lnTo>
                      <a:pt x="0" y="4761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6" name="Isosceles Triangle 276"/>
              <p:cNvSpPr/>
              <p:nvPr/>
            </p:nvSpPr>
            <p:spPr bwMode="auto">
              <a:xfrm>
                <a:off x="4277030" y="2976252"/>
                <a:ext cx="1489764" cy="5890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  <a:gd name="connsiteX0" fmla="*/ 0 w 1665422"/>
                  <a:gd name="connsiteY0" fmla="*/ 476111 h 481425"/>
                  <a:gd name="connsiteX1" fmla="*/ 1665422 w 1665422"/>
                  <a:gd name="connsiteY1" fmla="*/ 0 h 481425"/>
                  <a:gd name="connsiteX2" fmla="*/ 1523388 w 1665422"/>
                  <a:gd name="connsiteY2" fmla="*/ 394397 h 481425"/>
                  <a:gd name="connsiteX3" fmla="*/ 245809 w 1665422"/>
                  <a:gd name="connsiteY3" fmla="*/ 481425 h 481425"/>
                  <a:gd name="connsiteX4" fmla="*/ 0 w 1665422"/>
                  <a:gd name="connsiteY4" fmla="*/ 476111 h 481425"/>
                  <a:gd name="connsiteX0" fmla="*/ 0 w 1678215"/>
                  <a:gd name="connsiteY0" fmla="*/ 476111 h 589023"/>
                  <a:gd name="connsiteX1" fmla="*/ 1665422 w 1678215"/>
                  <a:gd name="connsiteY1" fmla="*/ 0 h 589023"/>
                  <a:gd name="connsiteX2" fmla="*/ 1523388 w 1678215"/>
                  <a:gd name="connsiteY2" fmla="*/ 394397 h 589023"/>
                  <a:gd name="connsiteX3" fmla="*/ 1605938 w 1678215"/>
                  <a:gd name="connsiteY3" fmla="*/ 587942 h 589023"/>
                  <a:gd name="connsiteX4" fmla="*/ 245809 w 1678215"/>
                  <a:gd name="connsiteY4" fmla="*/ 481425 h 589023"/>
                  <a:gd name="connsiteX5" fmla="*/ 0 w 1678215"/>
                  <a:gd name="connsiteY5" fmla="*/ 476111 h 589023"/>
                  <a:gd name="connsiteX0" fmla="*/ 0 w 1489764"/>
                  <a:gd name="connsiteY0" fmla="*/ 484305 h 589023"/>
                  <a:gd name="connsiteX1" fmla="*/ 1476971 w 1489764"/>
                  <a:gd name="connsiteY1" fmla="*/ 0 h 589023"/>
                  <a:gd name="connsiteX2" fmla="*/ 1334937 w 1489764"/>
                  <a:gd name="connsiteY2" fmla="*/ 394397 h 589023"/>
                  <a:gd name="connsiteX3" fmla="*/ 1417487 w 1489764"/>
                  <a:gd name="connsiteY3" fmla="*/ 587942 h 589023"/>
                  <a:gd name="connsiteX4" fmla="*/ 57358 w 1489764"/>
                  <a:gd name="connsiteY4" fmla="*/ 481425 h 589023"/>
                  <a:gd name="connsiteX5" fmla="*/ 0 w 1489764"/>
                  <a:gd name="connsiteY5" fmla="*/ 484305 h 58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9764" h="589023">
                    <a:moveTo>
                      <a:pt x="0" y="484305"/>
                    </a:moveTo>
                    <a:lnTo>
                      <a:pt x="1476971" y="0"/>
                    </a:lnTo>
                    <a:lnTo>
                      <a:pt x="1334937" y="394397"/>
                    </a:lnTo>
                    <a:cubicBezTo>
                      <a:pt x="1301808" y="458247"/>
                      <a:pt x="1630417" y="573437"/>
                      <a:pt x="1417487" y="587942"/>
                    </a:cubicBezTo>
                    <a:cubicBezTo>
                      <a:pt x="1204557" y="602447"/>
                      <a:pt x="301799" y="465924"/>
                      <a:pt x="57358" y="481425"/>
                    </a:cubicBezTo>
                    <a:lnTo>
                      <a:pt x="0" y="484305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7595883" y="2321855"/>
                <a:ext cx="1030457" cy="950556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001408"/>
                  <a:gd name="connsiteY0" fmla="*/ 0 h 836717"/>
                  <a:gd name="connsiteX1" fmla="*/ 1001408 w 1001408"/>
                  <a:gd name="connsiteY1" fmla="*/ 661797 h 836717"/>
                  <a:gd name="connsiteX2" fmla="*/ 372549 w 1001408"/>
                  <a:gd name="connsiteY2" fmla="*/ 836717 h 836717"/>
                  <a:gd name="connsiteX3" fmla="*/ 0 w 1001408"/>
                  <a:gd name="connsiteY3" fmla="*/ 0 h 836717"/>
                  <a:gd name="connsiteX0" fmla="*/ 0 w 1001408"/>
                  <a:gd name="connsiteY0" fmla="*/ 0 h 772224"/>
                  <a:gd name="connsiteX1" fmla="*/ 1001408 w 1001408"/>
                  <a:gd name="connsiteY1" fmla="*/ 661797 h 772224"/>
                  <a:gd name="connsiteX2" fmla="*/ 372549 w 1001408"/>
                  <a:gd name="connsiteY2" fmla="*/ 772224 h 772224"/>
                  <a:gd name="connsiteX3" fmla="*/ 0 w 1001408"/>
                  <a:gd name="connsiteY3" fmla="*/ 0 h 772224"/>
                  <a:gd name="connsiteX0" fmla="*/ 0 w 1001408"/>
                  <a:gd name="connsiteY0" fmla="*/ 0 h 827504"/>
                  <a:gd name="connsiteX1" fmla="*/ 1001408 w 1001408"/>
                  <a:gd name="connsiteY1" fmla="*/ 661797 h 827504"/>
                  <a:gd name="connsiteX2" fmla="*/ 357122 w 1001408"/>
                  <a:gd name="connsiteY2" fmla="*/ 827504 h 827504"/>
                  <a:gd name="connsiteX3" fmla="*/ 0 w 1001408"/>
                  <a:gd name="connsiteY3" fmla="*/ 0 h 82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408" h="827504">
                    <a:moveTo>
                      <a:pt x="0" y="0"/>
                    </a:moveTo>
                    <a:lnTo>
                      <a:pt x="1001408" y="661797"/>
                    </a:lnTo>
                    <a:lnTo>
                      <a:pt x="357122" y="8275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0543820" y="4631925"/>
                <a:ext cx="1437096" cy="1371328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680052"/>
                  <a:gd name="connsiteY0" fmla="*/ 0 h 836717"/>
                  <a:gd name="connsiteX1" fmla="*/ 1680052 w 1680052"/>
                  <a:gd name="connsiteY1" fmla="*/ 599681 h 836717"/>
                  <a:gd name="connsiteX2" fmla="*/ 372549 w 1680052"/>
                  <a:gd name="connsiteY2" fmla="*/ 836717 h 836717"/>
                  <a:gd name="connsiteX3" fmla="*/ 0 w 1680052"/>
                  <a:gd name="connsiteY3" fmla="*/ 0 h 836717"/>
                  <a:gd name="connsiteX0" fmla="*/ 0 w 1680052"/>
                  <a:gd name="connsiteY0" fmla="*/ 0 h 865248"/>
                  <a:gd name="connsiteX1" fmla="*/ 1680052 w 1680052"/>
                  <a:gd name="connsiteY1" fmla="*/ 599681 h 865248"/>
                  <a:gd name="connsiteX2" fmla="*/ 1049368 w 1680052"/>
                  <a:gd name="connsiteY2" fmla="*/ 865248 h 865248"/>
                  <a:gd name="connsiteX3" fmla="*/ 0 w 1680052"/>
                  <a:gd name="connsiteY3" fmla="*/ 0 h 865248"/>
                  <a:gd name="connsiteX0" fmla="*/ 455558 w 2135610"/>
                  <a:gd name="connsiteY0" fmla="*/ 0 h 1221891"/>
                  <a:gd name="connsiteX1" fmla="*/ 2135610 w 2135610"/>
                  <a:gd name="connsiteY1" fmla="*/ 599681 h 1221891"/>
                  <a:gd name="connsiteX2" fmla="*/ 0 w 2135610"/>
                  <a:gd name="connsiteY2" fmla="*/ 1221891 h 1221891"/>
                  <a:gd name="connsiteX3" fmla="*/ 455558 w 2135610"/>
                  <a:gd name="connsiteY3" fmla="*/ 0 h 1221891"/>
                  <a:gd name="connsiteX0" fmla="*/ 455558 w 1395091"/>
                  <a:gd name="connsiteY0" fmla="*/ 0 h 1221891"/>
                  <a:gd name="connsiteX1" fmla="*/ 1395091 w 1395091"/>
                  <a:gd name="connsiteY1" fmla="*/ 342897 h 1221891"/>
                  <a:gd name="connsiteX2" fmla="*/ 0 w 1395091"/>
                  <a:gd name="connsiteY2" fmla="*/ 1221891 h 1221891"/>
                  <a:gd name="connsiteX3" fmla="*/ 455558 w 1395091"/>
                  <a:gd name="connsiteY3" fmla="*/ 0 h 1221891"/>
                  <a:gd name="connsiteX0" fmla="*/ 487408 w 1395091"/>
                  <a:gd name="connsiteY0" fmla="*/ 0 h 1207625"/>
                  <a:gd name="connsiteX1" fmla="*/ 1395091 w 1395091"/>
                  <a:gd name="connsiteY1" fmla="*/ 328631 h 1207625"/>
                  <a:gd name="connsiteX2" fmla="*/ 0 w 1395091"/>
                  <a:gd name="connsiteY2" fmla="*/ 1207625 h 1207625"/>
                  <a:gd name="connsiteX3" fmla="*/ 487408 w 1395091"/>
                  <a:gd name="connsiteY3" fmla="*/ 0 h 1207625"/>
                  <a:gd name="connsiteX0" fmla="*/ 487408 w 1442866"/>
                  <a:gd name="connsiteY0" fmla="*/ 0 h 1207625"/>
                  <a:gd name="connsiteX1" fmla="*/ 1442866 w 1442866"/>
                  <a:gd name="connsiteY1" fmla="*/ 321498 h 1207625"/>
                  <a:gd name="connsiteX2" fmla="*/ 0 w 1442866"/>
                  <a:gd name="connsiteY2" fmla="*/ 1207625 h 1207625"/>
                  <a:gd name="connsiteX3" fmla="*/ 487408 w 1442866"/>
                  <a:gd name="connsiteY3" fmla="*/ 0 h 1207625"/>
                  <a:gd name="connsiteX0" fmla="*/ 482265 w 1442866"/>
                  <a:gd name="connsiteY0" fmla="*/ 0 h 1041786"/>
                  <a:gd name="connsiteX1" fmla="*/ 1442866 w 1442866"/>
                  <a:gd name="connsiteY1" fmla="*/ 155659 h 1041786"/>
                  <a:gd name="connsiteX2" fmla="*/ 0 w 1442866"/>
                  <a:gd name="connsiteY2" fmla="*/ 1041786 h 1041786"/>
                  <a:gd name="connsiteX3" fmla="*/ 482265 w 1442866"/>
                  <a:gd name="connsiteY3" fmla="*/ 0 h 1041786"/>
                  <a:gd name="connsiteX0" fmla="*/ 466838 w 1442866"/>
                  <a:gd name="connsiteY0" fmla="*/ 0 h 1193805"/>
                  <a:gd name="connsiteX1" fmla="*/ 1442866 w 1442866"/>
                  <a:gd name="connsiteY1" fmla="*/ 307678 h 1193805"/>
                  <a:gd name="connsiteX2" fmla="*/ 0 w 1442866"/>
                  <a:gd name="connsiteY2" fmla="*/ 1193805 h 1193805"/>
                  <a:gd name="connsiteX3" fmla="*/ 466838 w 1442866"/>
                  <a:gd name="connsiteY3" fmla="*/ 0 h 1193805"/>
                  <a:gd name="connsiteX0" fmla="*/ 466838 w 1396584"/>
                  <a:gd name="connsiteY0" fmla="*/ 0 h 1193805"/>
                  <a:gd name="connsiteX1" fmla="*/ 1396584 w 1396584"/>
                  <a:gd name="connsiteY1" fmla="*/ 312285 h 1193805"/>
                  <a:gd name="connsiteX2" fmla="*/ 0 w 1396584"/>
                  <a:gd name="connsiteY2" fmla="*/ 1193805 h 1193805"/>
                  <a:gd name="connsiteX3" fmla="*/ 466838 w 1396584"/>
                  <a:gd name="connsiteY3" fmla="*/ 0 h 119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6584" h="1193805">
                    <a:moveTo>
                      <a:pt x="466838" y="0"/>
                    </a:moveTo>
                    <a:lnTo>
                      <a:pt x="1396584" y="312285"/>
                    </a:lnTo>
                    <a:lnTo>
                      <a:pt x="0" y="1193805"/>
                    </a:lnTo>
                    <a:lnTo>
                      <a:pt x="466838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916129" y="2370667"/>
              <a:ext cx="8529323" cy="5142817"/>
              <a:chOff x="4916129" y="2370667"/>
              <a:chExt cx="8529323" cy="5142817"/>
            </a:xfrm>
          </p:grpSpPr>
          <p:cxnSp>
            <p:nvCxnSpPr>
              <p:cNvPr id="18" name="Straight Connector 17"/>
              <p:cNvCxnSpPr/>
              <p:nvPr/>
            </p:nvCxnSpPr>
            <p:spPr bwMode="auto">
              <a:xfrm>
                <a:off x="7792065" y="5276645"/>
                <a:ext cx="245806" cy="206477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Straight Connector 18"/>
              <p:cNvCxnSpPr>
                <a:stCxn id="113" idx="1"/>
              </p:cNvCxnSpPr>
              <p:nvPr/>
            </p:nvCxnSpPr>
            <p:spPr bwMode="auto">
              <a:xfrm>
                <a:off x="9453045" y="5017283"/>
                <a:ext cx="2149020" cy="196362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Straight Connector 19"/>
              <p:cNvCxnSpPr/>
              <p:nvPr/>
            </p:nvCxnSpPr>
            <p:spPr bwMode="auto">
              <a:xfrm>
                <a:off x="8636000" y="3097161"/>
                <a:ext cx="2589161" cy="100780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Straight Connector 20"/>
              <p:cNvCxnSpPr/>
              <p:nvPr/>
            </p:nvCxnSpPr>
            <p:spPr bwMode="auto">
              <a:xfrm>
                <a:off x="9713793" y="4093019"/>
                <a:ext cx="3731659" cy="141748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Straight Connector 21"/>
              <p:cNvCxnSpPr/>
              <p:nvPr/>
            </p:nvCxnSpPr>
            <p:spPr bwMode="auto">
              <a:xfrm>
                <a:off x="7800259" y="5276645"/>
                <a:ext cx="1679676" cy="223683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" name="Straight Connector 22"/>
              <p:cNvCxnSpPr/>
              <p:nvPr/>
            </p:nvCxnSpPr>
            <p:spPr bwMode="auto">
              <a:xfrm>
                <a:off x="8066424" y="2370667"/>
                <a:ext cx="2495060" cy="3659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 flipH="1">
                <a:off x="7144774" y="4088580"/>
                <a:ext cx="450646" cy="296606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 flipH="1">
                <a:off x="9488129" y="4088580"/>
                <a:ext cx="221227" cy="93406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 flipH="1">
                <a:off x="8870950" y="5022645"/>
                <a:ext cx="625374" cy="169883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 flipH="1">
                <a:off x="8870950" y="5159170"/>
                <a:ext cx="92793" cy="156230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>
                <a:off x="10198485" y="5203152"/>
                <a:ext cx="338418" cy="8354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23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>
                <a:off x="9479937" y="5069041"/>
                <a:ext cx="802966" cy="193644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 flipV="1">
                <a:off x="10528711" y="4981677"/>
                <a:ext cx="1466644" cy="104600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>
                <a:endCxn id="46" idx="3"/>
              </p:cNvCxnSpPr>
              <p:nvPr/>
            </p:nvCxnSpPr>
            <p:spPr bwMode="auto">
              <a:xfrm flipV="1">
                <a:off x="8562258" y="5889832"/>
                <a:ext cx="1229224" cy="40281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 flipV="1">
                <a:off x="7193935" y="6087806"/>
                <a:ext cx="712839" cy="598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" name="Straight Connector 32"/>
              <p:cNvCxnSpPr/>
              <p:nvPr/>
            </p:nvCxnSpPr>
            <p:spPr bwMode="auto">
              <a:xfrm>
                <a:off x="7906774" y="6104194"/>
                <a:ext cx="663678" cy="180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 flipH="1">
                <a:off x="4916129" y="5219290"/>
                <a:ext cx="1679679" cy="174522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Straight Connector 34"/>
              <p:cNvCxnSpPr/>
              <p:nvPr/>
            </p:nvCxnSpPr>
            <p:spPr bwMode="auto">
              <a:xfrm flipH="1" flipV="1">
                <a:off x="6604000" y="5243871"/>
                <a:ext cx="1286389" cy="84393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>
                <a:off x="9725742" y="4072193"/>
                <a:ext cx="1499419" cy="2458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8636000" y="3080773"/>
                <a:ext cx="2892323" cy="55716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10962968" y="3531419"/>
                <a:ext cx="598129" cy="1278194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flipH="1">
                <a:off x="11282516" y="4981677"/>
                <a:ext cx="721033" cy="1704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 flipH="1" flipV="1">
                <a:off x="9807677" y="5842000"/>
                <a:ext cx="721034" cy="16387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 flipH="1">
                <a:off x="9733935" y="3539613"/>
                <a:ext cx="1237228" cy="5243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>
                <a:stCxn id="48" idx="6"/>
              </p:cNvCxnSpPr>
              <p:nvPr/>
            </p:nvCxnSpPr>
            <p:spPr bwMode="auto">
              <a:xfrm flipH="1">
                <a:off x="9821333" y="4114116"/>
                <a:ext cx="1436603" cy="75806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 bwMode="auto">
              <a:xfrm flipH="1">
                <a:off x="10528710" y="4088580"/>
                <a:ext cx="712839" cy="1933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4" name="Oval 43"/>
              <p:cNvSpPr>
                <a:spLocks noChangeAspect="1"/>
              </p:cNvSpPr>
              <p:nvPr/>
            </p:nvSpPr>
            <p:spPr bwMode="auto">
              <a:xfrm>
                <a:off x="10940297" y="3474066"/>
                <a:ext cx="108722" cy="10872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5" name="Oval 44"/>
              <p:cNvSpPr>
                <a:spLocks noChangeAspect="1"/>
              </p:cNvSpPr>
              <p:nvPr/>
            </p:nvSpPr>
            <p:spPr bwMode="auto">
              <a:xfrm>
                <a:off x="10497846" y="594362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6" name="Oval 45"/>
              <p:cNvSpPr>
                <a:spLocks noChangeAspect="1"/>
              </p:cNvSpPr>
              <p:nvPr/>
            </p:nvSpPr>
            <p:spPr bwMode="auto">
              <a:xfrm>
                <a:off x="9776814" y="580433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7" name="Oval 46"/>
              <p:cNvSpPr>
                <a:spLocks noChangeAspect="1"/>
              </p:cNvSpPr>
              <p:nvPr/>
            </p:nvSpPr>
            <p:spPr bwMode="auto">
              <a:xfrm>
                <a:off x="8932877" y="512802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8" name="Oval 47"/>
              <p:cNvSpPr>
                <a:spLocks noChangeAspect="1"/>
              </p:cNvSpPr>
              <p:nvPr/>
            </p:nvSpPr>
            <p:spPr bwMode="auto">
              <a:xfrm>
                <a:off x="11161524" y="4065910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9" name="Oval 48"/>
              <p:cNvSpPr>
                <a:spLocks noChangeAspect="1"/>
              </p:cNvSpPr>
              <p:nvPr/>
            </p:nvSpPr>
            <p:spPr bwMode="auto">
              <a:xfrm>
                <a:off x="11931717" y="4926232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sp>
          <p:nvSpPr>
            <p:cNvPr id="17" name="Rectangle 16"/>
            <p:cNvSpPr/>
            <p:nvPr/>
          </p:nvSpPr>
          <p:spPr bwMode="auto">
            <a:xfrm flipV="1">
              <a:off x="0" y="3972020"/>
              <a:ext cx="12192000" cy="2885980"/>
            </a:xfrm>
            <a:prstGeom prst="rect">
              <a:avLst/>
            </a:prstGeom>
            <a:gradFill flip="none" rotWithShape="1">
              <a:gsLst>
                <a:gs pos="9000">
                  <a:schemeClr val="bg2">
                    <a:alpha val="80000"/>
                  </a:schemeClr>
                </a:gs>
                <a:gs pos="70000">
                  <a:srgbClr val="FFFFFF">
                    <a:alpha val="0"/>
                  </a:srgbClr>
                </a:gs>
              </a:gsLst>
              <a:lin ang="5400000" scaled="0"/>
              <a:tileRect/>
            </a:gradFill>
            <a:ln w="3175" cmpd="sng">
              <a:noFill/>
            </a:ln>
            <a:effectLst/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BIG Word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 smtClean="0"/>
              <a:t>Smaller word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11/24/2015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“Quote”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11/24/2015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132888" y="5621988"/>
            <a:ext cx="14077020" cy="7843781"/>
            <a:chOff x="-631568" y="1514929"/>
            <a:chExt cx="14077020" cy="7843781"/>
          </a:xfrm>
        </p:grpSpPr>
        <p:sp>
          <p:nvSpPr>
            <p:cNvPr id="10" name="Rectangle 6"/>
            <p:cNvSpPr/>
            <p:nvPr/>
          </p:nvSpPr>
          <p:spPr bwMode="auto">
            <a:xfrm>
              <a:off x="0" y="1514929"/>
              <a:ext cx="12210143" cy="5343071"/>
            </a:xfrm>
            <a:custGeom>
              <a:avLst/>
              <a:gdLst>
                <a:gd name="connsiteX0" fmla="*/ 0 w 12192000"/>
                <a:gd name="connsiteY0" fmla="*/ 0 h 5324929"/>
                <a:gd name="connsiteX1" fmla="*/ 12192000 w 12192000"/>
                <a:gd name="connsiteY1" fmla="*/ 0 h 5324929"/>
                <a:gd name="connsiteX2" fmla="*/ 12192000 w 12192000"/>
                <a:gd name="connsiteY2" fmla="*/ 5324929 h 5324929"/>
                <a:gd name="connsiteX3" fmla="*/ 0 w 12192000"/>
                <a:gd name="connsiteY3" fmla="*/ 5324929 h 5324929"/>
                <a:gd name="connsiteX4" fmla="*/ 0 w 12192000"/>
                <a:gd name="connsiteY4" fmla="*/ 0 h 5324929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12192000 w 12192000"/>
                <a:gd name="connsiteY2" fmla="*/ 9071 h 5334000"/>
                <a:gd name="connsiteX3" fmla="*/ 12192000 w 12192000"/>
                <a:gd name="connsiteY3" fmla="*/ 5334000 h 5334000"/>
                <a:gd name="connsiteX4" fmla="*/ 0 w 12192000"/>
                <a:gd name="connsiteY4" fmla="*/ 5334000 h 5334000"/>
                <a:gd name="connsiteX5" fmla="*/ 0 w 12192000"/>
                <a:gd name="connsiteY5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757714 w 12192000"/>
                <a:gd name="connsiteY2" fmla="*/ 0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773714 w 12192000"/>
                <a:gd name="connsiteY3" fmla="*/ 390071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36357 w 12192000"/>
                <a:gd name="connsiteY4" fmla="*/ 1016000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662714 w 12192000"/>
                <a:gd name="connsiteY5" fmla="*/ 562429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7347857 w 12192000"/>
                <a:gd name="connsiteY6" fmla="*/ 707571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8681357 w 12192000"/>
                <a:gd name="connsiteY7" fmla="*/ 217714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9996714 w 12192000"/>
                <a:gd name="connsiteY8" fmla="*/ 371929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831286 w 12192000"/>
                <a:gd name="connsiteY9" fmla="*/ 598714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994571 w 12192000"/>
                <a:gd name="connsiteY9" fmla="*/ 2013857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1977571 h 5334000"/>
                <a:gd name="connsiteX14" fmla="*/ 0 w 12201071"/>
                <a:gd name="connsiteY14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2267857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1215571 w 12201071"/>
                <a:gd name="connsiteY13" fmla="*/ 1986643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24643 w 12210143"/>
                <a:gd name="connsiteY13" fmla="*/ 1986643 h 5334000"/>
                <a:gd name="connsiteX14" fmla="*/ 0 w 12210143"/>
                <a:gd name="connsiteY14" fmla="*/ 1451428 h 5334000"/>
                <a:gd name="connsiteX15" fmla="*/ 9072 w 12210143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16215 w 12210143"/>
                <a:gd name="connsiteY13" fmla="*/ 2775857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898072 w 12210143"/>
                <a:gd name="connsiteY13" fmla="*/ 2322285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544286 w 12210143"/>
                <a:gd name="connsiteY13" fmla="*/ 35106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578429 w 12210143"/>
                <a:gd name="connsiteY13" fmla="*/ 30661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61572 w 12210143"/>
                <a:gd name="connsiteY13" fmla="*/ 3955143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240644 w 12210143"/>
                <a:gd name="connsiteY13" fmla="*/ 3084286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170215 w 12210143"/>
                <a:gd name="connsiteY13" fmla="*/ 4163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884715 w 12210143"/>
                <a:gd name="connsiteY13" fmla="*/ 3655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51858 w 12210143"/>
                <a:gd name="connsiteY13" fmla="*/ 4599214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3528786 w 12210143"/>
                <a:gd name="connsiteY13" fmla="*/ 4073071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43071"/>
                <a:gd name="connsiteX1" fmla="*/ 2086429 w 12210143"/>
                <a:gd name="connsiteY1" fmla="*/ 0 h 5343071"/>
                <a:gd name="connsiteX2" fmla="*/ 2231572 w 12210143"/>
                <a:gd name="connsiteY2" fmla="*/ 471714 h 5343071"/>
                <a:gd name="connsiteX3" fmla="*/ 3855357 w 12210143"/>
                <a:gd name="connsiteY3" fmla="*/ 1070428 h 5343071"/>
                <a:gd name="connsiteX4" fmla="*/ 4254500 w 12210143"/>
                <a:gd name="connsiteY4" fmla="*/ 598714 h 5343071"/>
                <a:gd name="connsiteX5" fmla="*/ 4599215 w 12210143"/>
                <a:gd name="connsiteY5" fmla="*/ 1106715 h 5343071"/>
                <a:gd name="connsiteX6" fmla="*/ 6232072 w 12210143"/>
                <a:gd name="connsiteY6" fmla="*/ 371928 h 5343071"/>
                <a:gd name="connsiteX7" fmla="*/ 7620000 w 12210143"/>
                <a:gd name="connsiteY7" fmla="*/ 780142 h 5343071"/>
                <a:gd name="connsiteX8" fmla="*/ 8654143 w 12210143"/>
                <a:gd name="connsiteY8" fmla="*/ 1569357 h 5343071"/>
                <a:gd name="connsiteX9" fmla="*/ 11003643 w 12210143"/>
                <a:gd name="connsiteY9" fmla="*/ 2013857 h 5343071"/>
                <a:gd name="connsiteX10" fmla="*/ 12210143 w 12210143"/>
                <a:gd name="connsiteY10" fmla="*/ 2104571 h 5343071"/>
                <a:gd name="connsiteX11" fmla="*/ 12201072 w 12210143"/>
                <a:gd name="connsiteY11" fmla="*/ 5334000 h 5343071"/>
                <a:gd name="connsiteX12" fmla="*/ 7511143 w 12210143"/>
                <a:gd name="connsiteY12" fmla="*/ 5343071 h 5343071"/>
                <a:gd name="connsiteX13" fmla="*/ 3528786 w 12210143"/>
                <a:gd name="connsiteY13" fmla="*/ 4073071 h 5343071"/>
                <a:gd name="connsiteX14" fmla="*/ 2884715 w 12210143"/>
                <a:gd name="connsiteY14" fmla="*/ 3655786 h 5343071"/>
                <a:gd name="connsiteX15" fmla="*/ 2240644 w 12210143"/>
                <a:gd name="connsiteY15" fmla="*/ 3084286 h 5343071"/>
                <a:gd name="connsiteX16" fmla="*/ 1578429 w 12210143"/>
                <a:gd name="connsiteY16" fmla="*/ 3066143 h 5343071"/>
                <a:gd name="connsiteX17" fmla="*/ 898072 w 12210143"/>
                <a:gd name="connsiteY17" fmla="*/ 2322285 h 5343071"/>
                <a:gd name="connsiteX18" fmla="*/ 1224643 w 12210143"/>
                <a:gd name="connsiteY18" fmla="*/ 1986643 h 5343071"/>
                <a:gd name="connsiteX19" fmla="*/ 0 w 12210143"/>
                <a:gd name="connsiteY19" fmla="*/ 1451428 h 5343071"/>
                <a:gd name="connsiteX20" fmla="*/ 9072 w 12210143"/>
                <a:gd name="connsiteY20" fmla="*/ 9071 h 534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10143" h="5343071">
                  <a:moveTo>
                    <a:pt x="9072" y="9071"/>
                  </a:moveTo>
                  <a:lnTo>
                    <a:pt x="2086429" y="0"/>
                  </a:lnTo>
                  <a:lnTo>
                    <a:pt x="2231572" y="471714"/>
                  </a:lnTo>
                  <a:lnTo>
                    <a:pt x="3855357" y="1070428"/>
                  </a:lnTo>
                  <a:lnTo>
                    <a:pt x="4254500" y="598714"/>
                  </a:lnTo>
                  <a:lnTo>
                    <a:pt x="4599215" y="1106715"/>
                  </a:lnTo>
                  <a:lnTo>
                    <a:pt x="6232072" y="371928"/>
                  </a:lnTo>
                  <a:lnTo>
                    <a:pt x="7620000" y="780142"/>
                  </a:lnTo>
                  <a:lnTo>
                    <a:pt x="8654143" y="1569357"/>
                  </a:lnTo>
                  <a:lnTo>
                    <a:pt x="11003643" y="2013857"/>
                  </a:lnTo>
                  <a:lnTo>
                    <a:pt x="12210143" y="2104571"/>
                  </a:lnTo>
                  <a:cubicBezTo>
                    <a:pt x="12207119" y="3181047"/>
                    <a:pt x="12204096" y="4257524"/>
                    <a:pt x="12201072" y="5334000"/>
                  </a:cubicBezTo>
                  <a:lnTo>
                    <a:pt x="7511143" y="5343071"/>
                  </a:lnTo>
                  <a:lnTo>
                    <a:pt x="3528786" y="4073071"/>
                  </a:lnTo>
                  <a:lnTo>
                    <a:pt x="2884715" y="3655786"/>
                  </a:lnTo>
                  <a:lnTo>
                    <a:pt x="2240644" y="3084286"/>
                  </a:lnTo>
                  <a:lnTo>
                    <a:pt x="1578429" y="3066143"/>
                  </a:lnTo>
                  <a:lnTo>
                    <a:pt x="898072" y="2322285"/>
                  </a:lnTo>
                  <a:lnTo>
                    <a:pt x="1224643" y="1986643"/>
                  </a:lnTo>
                  <a:lnTo>
                    <a:pt x="0" y="1451428"/>
                  </a:lnTo>
                  <a:lnTo>
                    <a:pt x="9072" y="9071"/>
                  </a:lnTo>
                  <a:close/>
                </a:path>
              </a:pathLst>
            </a:custGeom>
            <a:gradFill flip="none" rotWithShape="1">
              <a:gsLst>
                <a:gs pos="69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86000">
                  <a:schemeClr val="accent2">
                    <a:alpha val="14000"/>
                  </a:schemeClr>
                </a:gs>
                <a:gs pos="25000">
                  <a:schemeClr val="accent4">
                    <a:lumMod val="60000"/>
                    <a:lumOff val="40000"/>
                    <a:alpha val="14000"/>
                  </a:schemeClr>
                </a:gs>
              </a:gsLst>
              <a:lin ang="1302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3399118" y="1886074"/>
              <a:ext cx="6082425" cy="4160630"/>
              <a:chOff x="3399118" y="1886074"/>
              <a:chExt cx="6082425" cy="4160630"/>
            </a:xfrm>
          </p:grpSpPr>
          <p:cxnSp>
            <p:nvCxnSpPr>
              <p:cNvPr id="215" name="Straight Connector 214"/>
              <p:cNvCxnSpPr/>
              <p:nvPr/>
            </p:nvCxnSpPr>
            <p:spPr bwMode="auto">
              <a:xfrm flipH="1">
                <a:off x="5611967" y="1886074"/>
                <a:ext cx="616935" cy="148457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>
                <a:stCxn id="57" idx="2"/>
              </p:cNvCxnSpPr>
              <p:nvPr/>
            </p:nvCxnSpPr>
            <p:spPr bwMode="auto">
              <a:xfrm>
                <a:off x="3779243" y="3641321"/>
                <a:ext cx="351548" cy="13526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8" name="Straight Connector 217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9" name="Straight Connector 218"/>
              <p:cNvCxnSpPr>
                <a:endCxn id="56" idx="0"/>
              </p:cNvCxnSpPr>
              <p:nvPr/>
            </p:nvCxnSpPr>
            <p:spPr bwMode="auto">
              <a:xfrm flipV="1">
                <a:off x="8435087" y="4389593"/>
                <a:ext cx="5126" cy="116531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0" name="Straight Connector 219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" name="Group 11"/>
            <p:cNvGrpSpPr/>
            <p:nvPr/>
          </p:nvGrpSpPr>
          <p:grpSpPr>
            <a:xfrm>
              <a:off x="3678971" y="3959700"/>
              <a:ext cx="5064922" cy="5399010"/>
              <a:chOff x="4329128" y="2542504"/>
              <a:chExt cx="3702508" cy="3946729"/>
            </a:xfrm>
          </p:grpSpPr>
          <p:sp>
            <p:nvSpPr>
              <p:cNvPr id="199" name="Oval 198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0" name="Oval 199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1" name="Oval 200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2" name="Oval 201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3" name="Oval 202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4" name="Oval 203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5" name="Oval 204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6" name="Oval 205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7" name="Oval 206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8" name="Oval 207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9" name="Oval 208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0" name="Oval 209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1" name="Oval 210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2" name="Oval 211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3" name="Oval 212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4" name="Oval 213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-542759" y="1871735"/>
              <a:ext cx="13247589" cy="5391840"/>
              <a:chOff x="-548917" y="1880972"/>
              <a:chExt cx="13247589" cy="5391840"/>
            </a:xfrm>
          </p:grpSpPr>
          <p:grpSp>
            <p:nvGrpSpPr>
              <p:cNvPr id="164" name="Group 163"/>
              <p:cNvGrpSpPr/>
              <p:nvPr/>
            </p:nvGrpSpPr>
            <p:grpSpPr>
              <a:xfrm>
                <a:off x="-548917" y="1880972"/>
                <a:ext cx="12577458" cy="4858609"/>
                <a:chOff x="-548917" y="1880972"/>
                <a:chExt cx="12577458" cy="4858609"/>
              </a:xfrm>
            </p:grpSpPr>
            <p:cxnSp>
              <p:nvCxnSpPr>
                <p:cNvPr id="167" name="Straight Connector 166"/>
                <p:cNvCxnSpPr/>
                <p:nvPr/>
              </p:nvCxnSpPr>
              <p:spPr bwMode="auto">
                <a:xfrm flipV="1">
                  <a:off x="2931297" y="1887839"/>
                  <a:ext cx="3446163" cy="363837"/>
                </a:xfrm>
                <a:prstGeom prst="line">
                  <a:avLst/>
                </a:prstGeom>
                <a:noFill/>
                <a:ln w="9525" cap="flat" cmpd="sng" algn="ctr">
                  <a:solidFill>
                    <a:schemeClr val="tx1">
                      <a:alpha val="6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8" name="Isosceles Triangle 276"/>
                <p:cNvSpPr/>
                <p:nvPr/>
              </p:nvSpPr>
              <p:spPr bwMode="auto">
                <a:xfrm>
                  <a:off x="2942283" y="3126170"/>
                  <a:ext cx="1348531" cy="71815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57152 w 1356724"/>
                    <a:gd name="connsiteY0" fmla="*/ 857443 h 857443"/>
                    <a:gd name="connsiteX1" fmla="*/ 0 w 1356724"/>
                    <a:gd name="connsiteY1" fmla="*/ 0 h 857443"/>
                    <a:gd name="connsiteX2" fmla="*/ 1356724 w 1356724"/>
                    <a:gd name="connsiteY2" fmla="*/ 225876 h 857443"/>
                    <a:gd name="connsiteX3" fmla="*/ 457152 w 1356724"/>
                    <a:gd name="connsiteY3" fmla="*/ 857443 h 857443"/>
                    <a:gd name="connsiteX0" fmla="*/ 457152 w 1348531"/>
                    <a:gd name="connsiteY0" fmla="*/ 857443 h 857443"/>
                    <a:gd name="connsiteX1" fmla="*/ 0 w 1348531"/>
                    <a:gd name="connsiteY1" fmla="*/ 0 h 857443"/>
                    <a:gd name="connsiteX2" fmla="*/ 1348531 w 1348531"/>
                    <a:gd name="connsiteY2" fmla="*/ 332393 h 857443"/>
                    <a:gd name="connsiteX3" fmla="*/ 457152 w 1348531"/>
                    <a:gd name="connsiteY3" fmla="*/ 857443 h 857443"/>
                    <a:gd name="connsiteX0" fmla="*/ 342442 w 1348531"/>
                    <a:gd name="connsiteY0" fmla="*/ 718153 h 718153"/>
                    <a:gd name="connsiteX1" fmla="*/ 0 w 1348531"/>
                    <a:gd name="connsiteY1" fmla="*/ 0 h 718153"/>
                    <a:gd name="connsiteX2" fmla="*/ 1348531 w 1348531"/>
                    <a:gd name="connsiteY2" fmla="*/ 332393 h 718153"/>
                    <a:gd name="connsiteX3" fmla="*/ 342442 w 1348531"/>
                    <a:gd name="connsiteY3" fmla="*/ 718153 h 7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48531" h="718153">
                      <a:moveTo>
                        <a:pt x="342442" y="718153"/>
                      </a:moveTo>
                      <a:lnTo>
                        <a:pt x="0" y="0"/>
                      </a:lnTo>
                      <a:lnTo>
                        <a:pt x="1348531" y="332393"/>
                      </a:lnTo>
                      <a:lnTo>
                        <a:pt x="342442" y="71815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9" name="Isosceles Triangle 276"/>
                <p:cNvSpPr/>
                <p:nvPr/>
              </p:nvSpPr>
              <p:spPr bwMode="auto">
                <a:xfrm>
                  <a:off x="8533026" y="3131582"/>
                  <a:ext cx="1201626" cy="93928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1201626"/>
                    <a:gd name="connsiteY0" fmla="*/ 888225 h 1018657"/>
                    <a:gd name="connsiteX1" fmla="*/ 86723 w 1201626"/>
                    <a:gd name="connsiteY1" fmla="*/ 0 h 1018657"/>
                    <a:gd name="connsiteX2" fmla="*/ 1201626 w 1201626"/>
                    <a:gd name="connsiteY2" fmla="*/ 1018657 h 1018657"/>
                    <a:gd name="connsiteX3" fmla="*/ 0 w 1201626"/>
                    <a:gd name="connsiteY3" fmla="*/ 888225 h 1018657"/>
                    <a:gd name="connsiteX0" fmla="*/ 0 w 1201626"/>
                    <a:gd name="connsiteY0" fmla="*/ 618350 h 748782"/>
                    <a:gd name="connsiteX1" fmla="*/ 287806 w 1201626"/>
                    <a:gd name="connsiteY1" fmla="*/ 0 h 748782"/>
                    <a:gd name="connsiteX2" fmla="*/ 1201626 w 1201626"/>
                    <a:gd name="connsiteY2" fmla="*/ 748782 h 748782"/>
                    <a:gd name="connsiteX3" fmla="*/ 0 w 1201626"/>
                    <a:gd name="connsiteY3" fmla="*/ 618350 h 748782"/>
                    <a:gd name="connsiteX0" fmla="*/ 0 w 1201626"/>
                    <a:gd name="connsiteY0" fmla="*/ 808850 h 939282"/>
                    <a:gd name="connsiteX1" fmla="*/ 107889 w 1201626"/>
                    <a:gd name="connsiteY1" fmla="*/ 0 h 939282"/>
                    <a:gd name="connsiteX2" fmla="*/ 1201626 w 1201626"/>
                    <a:gd name="connsiteY2" fmla="*/ 939282 h 939282"/>
                    <a:gd name="connsiteX3" fmla="*/ 0 w 1201626"/>
                    <a:gd name="connsiteY3" fmla="*/ 808850 h 939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1626" h="939282">
                      <a:moveTo>
                        <a:pt x="0" y="808850"/>
                      </a:moveTo>
                      <a:lnTo>
                        <a:pt x="107889" y="0"/>
                      </a:lnTo>
                      <a:lnTo>
                        <a:pt x="1201626" y="939282"/>
                      </a:lnTo>
                      <a:lnTo>
                        <a:pt x="0" y="80885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0" name="Isosceles Triangle 276"/>
                <p:cNvSpPr/>
                <p:nvPr/>
              </p:nvSpPr>
              <p:spPr bwMode="auto">
                <a:xfrm>
                  <a:off x="2567596" y="4304271"/>
                  <a:ext cx="2704895" cy="129059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73539 w 2711760"/>
                    <a:gd name="connsiteY0" fmla="*/ 988540 h 988540"/>
                    <a:gd name="connsiteX1" fmla="*/ 0 w 2711760"/>
                    <a:gd name="connsiteY1" fmla="*/ 0 h 988540"/>
                    <a:gd name="connsiteX2" fmla="*/ 2711760 w 2711760"/>
                    <a:gd name="connsiteY2" fmla="*/ 851243 h 988540"/>
                    <a:gd name="connsiteX3" fmla="*/ 473539 w 2711760"/>
                    <a:gd name="connsiteY3" fmla="*/ 988540 h 988540"/>
                    <a:gd name="connsiteX0" fmla="*/ 947215 w 2711760"/>
                    <a:gd name="connsiteY0" fmla="*/ 1256270 h 1256270"/>
                    <a:gd name="connsiteX1" fmla="*/ 0 w 2711760"/>
                    <a:gd name="connsiteY1" fmla="*/ 0 h 1256270"/>
                    <a:gd name="connsiteX2" fmla="*/ 2711760 w 2711760"/>
                    <a:gd name="connsiteY2" fmla="*/ 851243 h 1256270"/>
                    <a:gd name="connsiteX3" fmla="*/ 947215 w 2711760"/>
                    <a:gd name="connsiteY3" fmla="*/ 1256270 h 1256270"/>
                    <a:gd name="connsiteX0" fmla="*/ 940350 w 2704895"/>
                    <a:gd name="connsiteY0" fmla="*/ 1290594 h 1290594"/>
                    <a:gd name="connsiteX1" fmla="*/ 0 w 2704895"/>
                    <a:gd name="connsiteY1" fmla="*/ 0 h 1290594"/>
                    <a:gd name="connsiteX2" fmla="*/ 2704895 w 2704895"/>
                    <a:gd name="connsiteY2" fmla="*/ 885567 h 1290594"/>
                    <a:gd name="connsiteX3" fmla="*/ 940350 w 2704895"/>
                    <a:gd name="connsiteY3" fmla="*/ 1290594 h 129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04895" h="1290594">
                      <a:moveTo>
                        <a:pt x="940350" y="1290594"/>
                      </a:moveTo>
                      <a:lnTo>
                        <a:pt x="0" y="0"/>
                      </a:lnTo>
                      <a:lnTo>
                        <a:pt x="2704895" y="885567"/>
                      </a:lnTo>
                      <a:lnTo>
                        <a:pt x="940350" y="129059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1" name="Isosceles Triangle 276"/>
                <p:cNvSpPr/>
                <p:nvPr/>
              </p:nvSpPr>
              <p:spPr bwMode="auto">
                <a:xfrm>
                  <a:off x="6439380" y="3068595"/>
                  <a:ext cx="2128246" cy="87183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144025 w 1373111"/>
                    <a:gd name="connsiteY0" fmla="*/ 700216 h 700216"/>
                    <a:gd name="connsiteX1" fmla="*/ 0 w 1373111"/>
                    <a:gd name="connsiteY1" fmla="*/ 0 h 700216"/>
                    <a:gd name="connsiteX2" fmla="*/ 1373111 w 1373111"/>
                    <a:gd name="connsiteY2" fmla="*/ 356973 h 700216"/>
                    <a:gd name="connsiteX3" fmla="*/ 144025 w 1373111"/>
                    <a:gd name="connsiteY3" fmla="*/ 700216 h 700216"/>
                    <a:gd name="connsiteX0" fmla="*/ 144025 w 2128246"/>
                    <a:gd name="connsiteY0" fmla="*/ 700216 h 871837"/>
                    <a:gd name="connsiteX1" fmla="*/ 0 w 2128246"/>
                    <a:gd name="connsiteY1" fmla="*/ 0 h 871837"/>
                    <a:gd name="connsiteX2" fmla="*/ 2128246 w 2128246"/>
                    <a:gd name="connsiteY2" fmla="*/ 871837 h 871837"/>
                    <a:gd name="connsiteX3" fmla="*/ 144025 w 2128246"/>
                    <a:gd name="connsiteY3" fmla="*/ 700216 h 87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8246" h="871837">
                      <a:moveTo>
                        <a:pt x="144025" y="700216"/>
                      </a:moveTo>
                      <a:lnTo>
                        <a:pt x="0" y="0"/>
                      </a:lnTo>
                      <a:lnTo>
                        <a:pt x="2128246" y="871837"/>
                      </a:lnTo>
                      <a:lnTo>
                        <a:pt x="144025" y="7002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2" name="Isosceles Triangle 276"/>
                <p:cNvSpPr/>
                <p:nvPr/>
              </p:nvSpPr>
              <p:spPr bwMode="auto">
                <a:xfrm>
                  <a:off x="4585727" y="1880973"/>
                  <a:ext cx="1647705" cy="110524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47705" h="1105243">
                      <a:moveTo>
                        <a:pt x="0" y="748270"/>
                      </a:moveTo>
                      <a:lnTo>
                        <a:pt x="1647705" y="0"/>
                      </a:lnTo>
                      <a:lnTo>
                        <a:pt x="1181031" y="1105243"/>
                      </a:lnTo>
                      <a:lnTo>
                        <a:pt x="0" y="74827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3" name="Isosceles Triangle 276"/>
                <p:cNvSpPr/>
                <p:nvPr/>
              </p:nvSpPr>
              <p:spPr bwMode="auto">
                <a:xfrm>
                  <a:off x="5766486" y="2306594"/>
                  <a:ext cx="1833055" cy="146221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102257 w 1833055"/>
                    <a:gd name="connsiteY0" fmla="*/ 631997 h 1462217"/>
                    <a:gd name="connsiteX1" fmla="*/ 1833055 w 1833055"/>
                    <a:gd name="connsiteY1" fmla="*/ 0 h 1462217"/>
                    <a:gd name="connsiteX2" fmla="*/ 810327 w 1833055"/>
                    <a:gd name="connsiteY2" fmla="*/ 1462217 h 1462217"/>
                    <a:gd name="connsiteX3" fmla="*/ 0 w 1833055"/>
                    <a:gd name="connsiteY3" fmla="*/ 679622 h 1462217"/>
                    <a:gd name="connsiteX4" fmla="*/ 102257 w 1833055"/>
                    <a:gd name="connsiteY4" fmla="*/ 631997 h 1462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055" h="1462217">
                      <a:moveTo>
                        <a:pt x="102257" y="631997"/>
                      </a:moveTo>
                      <a:lnTo>
                        <a:pt x="1833055" y="0"/>
                      </a:lnTo>
                      <a:lnTo>
                        <a:pt x="810327" y="1462217"/>
                      </a:lnTo>
                      <a:cubicBezTo>
                        <a:pt x="526488" y="1205929"/>
                        <a:pt x="283839" y="935910"/>
                        <a:pt x="0" y="679622"/>
                      </a:cubicBezTo>
                      <a:lnTo>
                        <a:pt x="102257" y="63199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24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4" name="Isosceles Triangle 276"/>
                <p:cNvSpPr/>
                <p:nvPr/>
              </p:nvSpPr>
              <p:spPr bwMode="auto">
                <a:xfrm>
                  <a:off x="3391242" y="3638379"/>
                  <a:ext cx="528868" cy="54410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0 w 872112"/>
                    <a:gd name="connsiteY0" fmla="*/ 466811 h 1249406"/>
                    <a:gd name="connsiteX1" fmla="*/ 453218 w 872112"/>
                    <a:gd name="connsiteY1" fmla="*/ 0 h 1249406"/>
                    <a:gd name="connsiteX2" fmla="*/ 872112 w 872112"/>
                    <a:gd name="connsiteY2" fmla="*/ 1249406 h 1249406"/>
                    <a:gd name="connsiteX3" fmla="*/ 61785 w 872112"/>
                    <a:gd name="connsiteY3" fmla="*/ 466811 h 1249406"/>
                    <a:gd name="connsiteX4" fmla="*/ 0 w 872112"/>
                    <a:gd name="connsiteY4" fmla="*/ 466811 h 1249406"/>
                    <a:gd name="connsiteX0" fmla="*/ 13729 w 810327"/>
                    <a:gd name="connsiteY0" fmla="*/ 466811 h 1249406"/>
                    <a:gd name="connsiteX1" fmla="*/ 391433 w 810327"/>
                    <a:gd name="connsiteY1" fmla="*/ 0 h 1249406"/>
                    <a:gd name="connsiteX2" fmla="*/ 810327 w 810327"/>
                    <a:gd name="connsiteY2" fmla="*/ 1249406 h 1249406"/>
                    <a:gd name="connsiteX3" fmla="*/ 0 w 810327"/>
                    <a:gd name="connsiteY3" fmla="*/ 466811 h 1249406"/>
                    <a:gd name="connsiteX4" fmla="*/ 13729 w 810327"/>
                    <a:gd name="connsiteY4" fmla="*/ 466811 h 1249406"/>
                    <a:gd name="connsiteX0" fmla="*/ 13729 w 528868"/>
                    <a:gd name="connsiteY0" fmla="*/ 466811 h 544104"/>
                    <a:gd name="connsiteX1" fmla="*/ 391433 w 528868"/>
                    <a:gd name="connsiteY1" fmla="*/ 0 h 544104"/>
                    <a:gd name="connsiteX2" fmla="*/ 528868 w 528868"/>
                    <a:gd name="connsiteY2" fmla="*/ 494271 h 544104"/>
                    <a:gd name="connsiteX3" fmla="*/ 0 w 528868"/>
                    <a:gd name="connsiteY3" fmla="*/ 466811 h 544104"/>
                    <a:gd name="connsiteX4" fmla="*/ 13729 w 528868"/>
                    <a:gd name="connsiteY4" fmla="*/ 466811 h 54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68" h="544104">
                      <a:moveTo>
                        <a:pt x="13729" y="466811"/>
                      </a:moveTo>
                      <a:lnTo>
                        <a:pt x="391433" y="0"/>
                      </a:lnTo>
                      <a:lnTo>
                        <a:pt x="528868" y="494271"/>
                      </a:lnTo>
                      <a:cubicBezTo>
                        <a:pt x="245029" y="237983"/>
                        <a:pt x="283839" y="723099"/>
                        <a:pt x="0" y="466811"/>
                      </a:cubicBezTo>
                      <a:lnTo>
                        <a:pt x="13729" y="4668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5" name="Isosceles Triangle 276"/>
                <p:cNvSpPr/>
                <p:nvPr/>
              </p:nvSpPr>
              <p:spPr bwMode="auto">
                <a:xfrm>
                  <a:off x="7619998" y="3937287"/>
                  <a:ext cx="894716" cy="4652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697637 w 878841"/>
                    <a:gd name="connsiteY3" fmla="*/ 40582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724096 w 878841"/>
                    <a:gd name="connsiteY3" fmla="*/ 37407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75821"/>
                    <a:gd name="connsiteX1" fmla="*/ 878841 w 878841"/>
                    <a:gd name="connsiteY1" fmla="*/ 0 h 475821"/>
                    <a:gd name="connsiteX2" fmla="*/ 835642 w 878841"/>
                    <a:gd name="connsiteY2" fmla="*/ 475821 h 475821"/>
                    <a:gd name="connsiteX3" fmla="*/ 724096 w 878841"/>
                    <a:gd name="connsiteY3" fmla="*/ 374076 h 475821"/>
                    <a:gd name="connsiteX4" fmla="*/ 0 w 878841"/>
                    <a:gd name="connsiteY4" fmla="*/ 164756 h 475821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35642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25058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4716" h="465238">
                      <a:moveTo>
                        <a:pt x="0" y="154173"/>
                      </a:moveTo>
                      <a:lnTo>
                        <a:pt x="894716" y="0"/>
                      </a:lnTo>
                      <a:lnTo>
                        <a:pt x="825058" y="465238"/>
                      </a:lnTo>
                      <a:lnTo>
                        <a:pt x="724096" y="363493"/>
                      </a:lnTo>
                      <a:lnTo>
                        <a:pt x="0" y="15417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6" name="Isosceles Triangle 276"/>
                <p:cNvSpPr/>
                <p:nvPr/>
              </p:nvSpPr>
              <p:spPr bwMode="auto">
                <a:xfrm>
                  <a:off x="5752755" y="1880972"/>
                  <a:ext cx="618111" cy="11258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8111" h="1125838">
                      <a:moveTo>
                        <a:pt x="0" y="1125838"/>
                      </a:moveTo>
                      <a:lnTo>
                        <a:pt x="494407" y="0"/>
                      </a:lnTo>
                      <a:lnTo>
                        <a:pt x="618111" y="858108"/>
                      </a:lnTo>
                      <a:lnTo>
                        <a:pt x="0" y="112583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5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7" name="Isosceles Triangle 276"/>
                <p:cNvSpPr/>
                <p:nvPr/>
              </p:nvSpPr>
              <p:spPr bwMode="auto">
                <a:xfrm>
                  <a:off x="8512432" y="3095053"/>
                  <a:ext cx="1214925" cy="1438560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405300"/>
                    <a:gd name="connsiteY0" fmla="*/ 669182 h 669182"/>
                    <a:gd name="connsiteX1" fmla="*/ 118412 w 405300"/>
                    <a:gd name="connsiteY1" fmla="*/ 0 h 669182"/>
                    <a:gd name="connsiteX2" fmla="*/ 405300 w 405300"/>
                    <a:gd name="connsiteY2" fmla="*/ 607397 h 669182"/>
                    <a:gd name="connsiteX3" fmla="*/ 0 w 405300"/>
                    <a:gd name="connsiteY3" fmla="*/ 669182 h 669182"/>
                    <a:gd name="connsiteX0" fmla="*/ 0 w 405300"/>
                    <a:gd name="connsiteY0" fmla="*/ 801474 h 801474"/>
                    <a:gd name="connsiteX1" fmla="*/ 113121 w 405300"/>
                    <a:gd name="connsiteY1" fmla="*/ 0 h 801474"/>
                    <a:gd name="connsiteX2" fmla="*/ 405300 w 405300"/>
                    <a:gd name="connsiteY2" fmla="*/ 739689 h 801474"/>
                    <a:gd name="connsiteX3" fmla="*/ 0 w 405300"/>
                    <a:gd name="connsiteY3" fmla="*/ 801474 h 801474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0 w 1214925"/>
                    <a:gd name="connsiteY3" fmla="*/ 801474 h 961939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392577 w 1214925"/>
                    <a:gd name="connsiteY3" fmla="*/ 856476 h 961939"/>
                    <a:gd name="connsiteX4" fmla="*/ 0 w 1214925"/>
                    <a:gd name="connsiteY4" fmla="*/ 801474 h 961939"/>
                    <a:gd name="connsiteX0" fmla="*/ 0 w 1214925"/>
                    <a:gd name="connsiteY0" fmla="*/ 801474 h 1401518"/>
                    <a:gd name="connsiteX1" fmla="*/ 113121 w 1214925"/>
                    <a:gd name="connsiteY1" fmla="*/ 0 h 1401518"/>
                    <a:gd name="connsiteX2" fmla="*/ 1214925 w 1214925"/>
                    <a:gd name="connsiteY2" fmla="*/ 961939 h 1401518"/>
                    <a:gd name="connsiteX3" fmla="*/ 508993 w 1214925"/>
                    <a:gd name="connsiteY3" fmla="*/ 1401518 h 1401518"/>
                    <a:gd name="connsiteX4" fmla="*/ 0 w 1214925"/>
                    <a:gd name="connsiteY4" fmla="*/ 801474 h 1401518"/>
                    <a:gd name="connsiteX0" fmla="*/ 0 w 1214925"/>
                    <a:gd name="connsiteY0" fmla="*/ 838516 h 1438560"/>
                    <a:gd name="connsiteX1" fmla="*/ 113121 w 1214925"/>
                    <a:gd name="connsiteY1" fmla="*/ 0 h 1438560"/>
                    <a:gd name="connsiteX2" fmla="*/ 1214925 w 1214925"/>
                    <a:gd name="connsiteY2" fmla="*/ 998981 h 1438560"/>
                    <a:gd name="connsiteX3" fmla="*/ 508993 w 1214925"/>
                    <a:gd name="connsiteY3" fmla="*/ 1438560 h 1438560"/>
                    <a:gd name="connsiteX4" fmla="*/ 0 w 1214925"/>
                    <a:gd name="connsiteY4" fmla="*/ 838516 h 143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4925" h="1438560">
                      <a:moveTo>
                        <a:pt x="0" y="838516"/>
                      </a:moveTo>
                      <a:lnTo>
                        <a:pt x="113121" y="0"/>
                      </a:lnTo>
                      <a:lnTo>
                        <a:pt x="1214925" y="998981"/>
                      </a:lnTo>
                      <a:lnTo>
                        <a:pt x="508993" y="1438560"/>
                      </a:lnTo>
                      <a:lnTo>
                        <a:pt x="0" y="8385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8" name="Isosceles Triangle 276"/>
                <p:cNvSpPr/>
                <p:nvPr/>
              </p:nvSpPr>
              <p:spPr bwMode="auto">
                <a:xfrm>
                  <a:off x="7798759" y="4070864"/>
                  <a:ext cx="1928890" cy="122194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8890" h="1221946">
                      <a:moveTo>
                        <a:pt x="631294" y="315785"/>
                      </a:moveTo>
                      <a:lnTo>
                        <a:pt x="1928890" y="0"/>
                      </a:lnTo>
                      <a:lnTo>
                        <a:pt x="0" y="1221946"/>
                      </a:lnTo>
                      <a:lnTo>
                        <a:pt x="631294" y="31578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9" name="Isosceles Triangle 276"/>
                <p:cNvSpPr/>
                <p:nvPr/>
              </p:nvSpPr>
              <p:spPr bwMode="auto">
                <a:xfrm>
                  <a:off x="3769083" y="3466757"/>
                  <a:ext cx="521456" cy="13043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1456" h="1304323">
                      <a:moveTo>
                        <a:pt x="521456" y="0"/>
                      </a:moveTo>
                      <a:lnTo>
                        <a:pt x="301916" y="1304323"/>
                      </a:lnTo>
                      <a:lnTo>
                        <a:pt x="0" y="171620"/>
                      </a:lnTo>
                      <a:lnTo>
                        <a:pt x="52145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0" name="Isosceles Triangle 276"/>
                <p:cNvSpPr/>
                <p:nvPr/>
              </p:nvSpPr>
              <p:spPr bwMode="auto">
                <a:xfrm>
                  <a:off x="2554001" y="4528523"/>
                  <a:ext cx="621855" cy="169104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521456"/>
                    <a:gd name="connsiteY0" fmla="*/ 0 h 2114377"/>
                    <a:gd name="connsiteX1" fmla="*/ 246998 w 521456"/>
                    <a:gd name="connsiteY1" fmla="*/ 2114377 h 2114377"/>
                    <a:gd name="connsiteX2" fmla="*/ 0 w 521456"/>
                    <a:gd name="connsiteY2" fmla="*/ 171620 h 2114377"/>
                    <a:gd name="connsiteX3" fmla="*/ 521456 w 521456"/>
                    <a:gd name="connsiteY3" fmla="*/ 0 h 2114377"/>
                    <a:gd name="connsiteX0" fmla="*/ 844105 w 844105"/>
                    <a:gd name="connsiteY0" fmla="*/ 0 h 2114377"/>
                    <a:gd name="connsiteX1" fmla="*/ 569647 w 844105"/>
                    <a:gd name="connsiteY1" fmla="*/ 2114377 h 2114377"/>
                    <a:gd name="connsiteX2" fmla="*/ 0 w 844105"/>
                    <a:gd name="connsiteY2" fmla="*/ 1668160 h 2114377"/>
                    <a:gd name="connsiteX3" fmla="*/ 844105 w 844105"/>
                    <a:gd name="connsiteY3" fmla="*/ 0 h 2114377"/>
                    <a:gd name="connsiteX0" fmla="*/ 621855 w 621855"/>
                    <a:gd name="connsiteY0" fmla="*/ 0 h 1691044"/>
                    <a:gd name="connsiteX1" fmla="*/ 569647 w 621855"/>
                    <a:gd name="connsiteY1" fmla="*/ 1691044 h 1691044"/>
                    <a:gd name="connsiteX2" fmla="*/ 0 w 621855"/>
                    <a:gd name="connsiteY2" fmla="*/ 1244827 h 1691044"/>
                    <a:gd name="connsiteX3" fmla="*/ 621855 w 621855"/>
                    <a:gd name="connsiteY3" fmla="*/ 0 h 169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1855" h="1691044">
                      <a:moveTo>
                        <a:pt x="621855" y="0"/>
                      </a:moveTo>
                      <a:lnTo>
                        <a:pt x="569647" y="1691044"/>
                      </a:lnTo>
                      <a:lnTo>
                        <a:pt x="0" y="1244827"/>
                      </a:lnTo>
                      <a:lnTo>
                        <a:pt x="621855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1" name="TextBox 180"/>
                <p:cNvSpPr txBox="1"/>
                <p:nvPr/>
              </p:nvSpPr>
              <p:spPr>
                <a:xfrm>
                  <a:off x="1098400" y="2035080"/>
                  <a:ext cx="917625" cy="98571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757" h="858115">
                      <a:moveTo>
                        <a:pt x="0" y="0"/>
                      </a:moveTo>
                      <a:lnTo>
                        <a:pt x="891757" y="464158"/>
                      </a:lnTo>
                      <a:lnTo>
                        <a:pt x="364586" y="8581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82" name="Isosceles Triangle 276"/>
                <p:cNvSpPr/>
                <p:nvPr/>
              </p:nvSpPr>
              <p:spPr bwMode="auto">
                <a:xfrm>
                  <a:off x="524439" y="2041080"/>
                  <a:ext cx="949205" cy="984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205" h="984775">
                      <a:moveTo>
                        <a:pt x="578810" y="0"/>
                      </a:moveTo>
                      <a:lnTo>
                        <a:pt x="949205" y="984775"/>
                      </a:lnTo>
                      <a:lnTo>
                        <a:pt x="0" y="302717"/>
                      </a:lnTo>
                      <a:lnTo>
                        <a:pt x="57881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3" name="Isosceles Triangle 276"/>
                <p:cNvSpPr/>
                <p:nvPr/>
              </p:nvSpPr>
              <p:spPr bwMode="auto">
                <a:xfrm>
                  <a:off x="1435748" y="3037859"/>
                  <a:ext cx="1486468" cy="59790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177622 w 1177622"/>
                    <a:gd name="connsiteY0" fmla="*/ 68382 h 455028"/>
                    <a:gd name="connsiteX1" fmla="*/ 40404 w 1177622"/>
                    <a:gd name="connsiteY1" fmla="*/ 455028 h 455028"/>
                    <a:gd name="connsiteX2" fmla="*/ 0 w 1177622"/>
                    <a:gd name="connsiteY2" fmla="*/ 0 h 455028"/>
                    <a:gd name="connsiteX3" fmla="*/ 1177622 w 1177622"/>
                    <a:gd name="connsiteY3" fmla="*/ 68382 h 455028"/>
                    <a:gd name="connsiteX0" fmla="*/ 1486468 w 1486468"/>
                    <a:gd name="connsiteY0" fmla="*/ 68382 h 597903"/>
                    <a:gd name="connsiteX1" fmla="*/ 0 w 1486468"/>
                    <a:gd name="connsiteY1" fmla="*/ 597903 h 597903"/>
                    <a:gd name="connsiteX2" fmla="*/ 308846 w 1486468"/>
                    <a:gd name="connsiteY2" fmla="*/ 0 h 597903"/>
                    <a:gd name="connsiteX3" fmla="*/ 1486468 w 1486468"/>
                    <a:gd name="connsiteY3" fmla="*/ 68382 h 597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86468" h="597903">
                      <a:moveTo>
                        <a:pt x="1486468" y="68382"/>
                      </a:moveTo>
                      <a:lnTo>
                        <a:pt x="0" y="597903"/>
                      </a:lnTo>
                      <a:lnTo>
                        <a:pt x="308846" y="0"/>
                      </a:lnTo>
                      <a:lnTo>
                        <a:pt x="1486468" y="6838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4" name="Isosceles Triangle 276"/>
                <p:cNvSpPr/>
                <p:nvPr/>
              </p:nvSpPr>
              <p:spPr bwMode="auto">
                <a:xfrm>
                  <a:off x="1638759" y="4089023"/>
                  <a:ext cx="611585" cy="52483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1585" h="524831">
                      <a:moveTo>
                        <a:pt x="611585" y="524831"/>
                      </a:moveTo>
                      <a:lnTo>
                        <a:pt x="154432" y="493606"/>
                      </a:lnTo>
                      <a:lnTo>
                        <a:pt x="0" y="0"/>
                      </a:lnTo>
                      <a:lnTo>
                        <a:pt x="611585" y="524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5" name="Isosceles Triangle 276"/>
                <p:cNvSpPr/>
                <p:nvPr/>
              </p:nvSpPr>
              <p:spPr bwMode="auto">
                <a:xfrm>
                  <a:off x="2923902" y="2639209"/>
                  <a:ext cx="1661604" cy="47677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230664 w 1669797"/>
                    <a:gd name="connsiteY2" fmla="*/ 245362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8729 w 1669797"/>
                    <a:gd name="connsiteY2" fmla="*/ 147040 h 468581"/>
                    <a:gd name="connsiteX3" fmla="*/ 1669797 w 1669797"/>
                    <a:gd name="connsiteY3" fmla="*/ 0 h 468581"/>
                    <a:gd name="connsiteX0" fmla="*/ 1628830 w 1628830"/>
                    <a:gd name="connsiteY0" fmla="*/ 0 h 493162"/>
                    <a:gd name="connsiteX1" fmla="*/ 0 w 1628830"/>
                    <a:gd name="connsiteY1" fmla="*/ 493162 h 493162"/>
                    <a:gd name="connsiteX2" fmla="*/ 107762 w 1628830"/>
                    <a:gd name="connsiteY2" fmla="*/ 147040 h 493162"/>
                    <a:gd name="connsiteX3" fmla="*/ 1628830 w 1628830"/>
                    <a:gd name="connsiteY3" fmla="*/ 0 h 493162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0536 w 1661604"/>
                    <a:gd name="connsiteY2" fmla="*/ 147040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279332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178790 h 476774"/>
                    <a:gd name="connsiteX3" fmla="*/ 1661604 w 1661604"/>
                    <a:gd name="connsiteY3" fmla="*/ 0 h 47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1604" h="476774">
                      <a:moveTo>
                        <a:pt x="1661604" y="0"/>
                      </a:moveTo>
                      <a:lnTo>
                        <a:pt x="0" y="476774"/>
                      </a:lnTo>
                      <a:lnTo>
                        <a:pt x="145827" y="178790"/>
                      </a:lnTo>
                      <a:lnTo>
                        <a:pt x="166160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6" name="Isosceles Triangle 276"/>
                <p:cNvSpPr/>
                <p:nvPr/>
              </p:nvSpPr>
              <p:spPr bwMode="auto">
                <a:xfrm>
                  <a:off x="891901" y="3605603"/>
                  <a:ext cx="661992" cy="959089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579670 w 1579670"/>
                    <a:gd name="connsiteY0" fmla="*/ 57799 h 239607"/>
                    <a:gd name="connsiteX1" fmla="*/ 0 w 1579670"/>
                    <a:gd name="connsiteY1" fmla="*/ 239607 h 239607"/>
                    <a:gd name="connsiteX2" fmla="*/ 550214 w 1579670"/>
                    <a:gd name="connsiteY2" fmla="*/ 0 h 239607"/>
                    <a:gd name="connsiteX3" fmla="*/ 1579670 w 1579670"/>
                    <a:gd name="connsiteY3" fmla="*/ 57799 h 239607"/>
                    <a:gd name="connsiteX0" fmla="*/ 661992 w 661992"/>
                    <a:gd name="connsiteY0" fmla="*/ 959089 h 959089"/>
                    <a:gd name="connsiteX1" fmla="*/ 0 w 661992"/>
                    <a:gd name="connsiteY1" fmla="*/ 239607 h 959089"/>
                    <a:gd name="connsiteX2" fmla="*/ 550214 w 661992"/>
                    <a:gd name="connsiteY2" fmla="*/ 0 h 959089"/>
                    <a:gd name="connsiteX3" fmla="*/ 661992 w 661992"/>
                    <a:gd name="connsiteY3" fmla="*/ 959089 h 95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1992" h="959089">
                      <a:moveTo>
                        <a:pt x="661992" y="959089"/>
                      </a:moveTo>
                      <a:lnTo>
                        <a:pt x="0" y="239607"/>
                      </a:lnTo>
                      <a:lnTo>
                        <a:pt x="550214" y="0"/>
                      </a:lnTo>
                      <a:lnTo>
                        <a:pt x="661992" y="9590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7" name="Isosceles Triangle 276"/>
                <p:cNvSpPr/>
                <p:nvPr/>
              </p:nvSpPr>
              <p:spPr bwMode="auto">
                <a:xfrm>
                  <a:off x="-548917" y="2105353"/>
                  <a:ext cx="1137657" cy="117450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  <a:gd name="connsiteX0" fmla="*/ 767262 w 1137657"/>
                    <a:gd name="connsiteY0" fmla="*/ 0 h 984775"/>
                    <a:gd name="connsiteX1" fmla="*/ 1137657 w 1137657"/>
                    <a:gd name="connsiteY1" fmla="*/ 984775 h 984775"/>
                    <a:gd name="connsiteX2" fmla="*/ 0 w 1137657"/>
                    <a:gd name="connsiteY2" fmla="*/ 450201 h 984775"/>
                    <a:gd name="connsiteX3" fmla="*/ 767262 w 1137657"/>
                    <a:gd name="connsiteY3" fmla="*/ 0 h 984775"/>
                    <a:gd name="connsiteX0" fmla="*/ 767262 w 1137657"/>
                    <a:gd name="connsiteY0" fmla="*/ 189727 h 1174502"/>
                    <a:gd name="connsiteX1" fmla="*/ 335885 w 1137657"/>
                    <a:gd name="connsiteY1" fmla="*/ 389 h 1174502"/>
                    <a:gd name="connsiteX2" fmla="*/ 1137657 w 1137657"/>
                    <a:gd name="connsiteY2" fmla="*/ 1174502 h 1174502"/>
                    <a:gd name="connsiteX3" fmla="*/ 0 w 1137657"/>
                    <a:gd name="connsiteY3" fmla="*/ 639928 h 1174502"/>
                    <a:gd name="connsiteX4" fmla="*/ 767262 w 1137657"/>
                    <a:gd name="connsiteY4" fmla="*/ 189727 h 117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657" h="1174502">
                      <a:moveTo>
                        <a:pt x="767262" y="189727"/>
                      </a:moveTo>
                      <a:cubicBezTo>
                        <a:pt x="770953" y="200356"/>
                        <a:pt x="332194" y="-10240"/>
                        <a:pt x="335885" y="389"/>
                      </a:cubicBezTo>
                      <a:lnTo>
                        <a:pt x="1137657" y="1174502"/>
                      </a:lnTo>
                      <a:lnTo>
                        <a:pt x="0" y="639928"/>
                      </a:lnTo>
                      <a:lnTo>
                        <a:pt x="767262" y="18972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8" name="Isosceles Triangle 276"/>
                <p:cNvSpPr/>
                <p:nvPr/>
              </p:nvSpPr>
              <p:spPr bwMode="auto">
                <a:xfrm>
                  <a:off x="2908757" y="2114821"/>
                  <a:ext cx="1324423" cy="476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24423" h="476775">
                      <a:moveTo>
                        <a:pt x="1324423" y="0"/>
                      </a:moveTo>
                      <a:lnTo>
                        <a:pt x="965594" y="476775"/>
                      </a:lnTo>
                      <a:lnTo>
                        <a:pt x="0" y="130653"/>
                      </a:lnTo>
                      <a:lnTo>
                        <a:pt x="132442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30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9" name="Isosceles Triangle 276"/>
                <p:cNvSpPr/>
                <p:nvPr/>
              </p:nvSpPr>
              <p:spPr bwMode="auto">
                <a:xfrm>
                  <a:off x="9652048" y="4089024"/>
                  <a:ext cx="1562036" cy="51818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36" h="518186">
                      <a:moveTo>
                        <a:pt x="1562036" y="16831"/>
                      </a:moveTo>
                      <a:lnTo>
                        <a:pt x="1391659" y="518186"/>
                      </a:lnTo>
                      <a:lnTo>
                        <a:pt x="0" y="0"/>
                      </a:lnTo>
                      <a:lnTo>
                        <a:pt x="1562036" y="16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360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0" name="Isosceles Triangle 276"/>
                <p:cNvSpPr/>
                <p:nvPr/>
              </p:nvSpPr>
              <p:spPr bwMode="auto">
                <a:xfrm>
                  <a:off x="8649504" y="3112000"/>
                  <a:ext cx="2336848" cy="67142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1439133 w 1439133"/>
                    <a:gd name="connsiteY0" fmla="*/ 0 h 2025355"/>
                    <a:gd name="connsiteX1" fmla="*/ 1129465 w 1439133"/>
                    <a:gd name="connsiteY1" fmla="*/ 2025355 h 2025355"/>
                    <a:gd name="connsiteX2" fmla="*/ 0 w 1439133"/>
                    <a:gd name="connsiteY2" fmla="*/ 1023749 h 2025355"/>
                    <a:gd name="connsiteX3" fmla="*/ 1439133 w 1439133"/>
                    <a:gd name="connsiteY3" fmla="*/ 0 h 2025355"/>
                    <a:gd name="connsiteX0" fmla="*/ 1439133 w 1439133"/>
                    <a:gd name="connsiteY0" fmla="*/ 0 h 1689419"/>
                    <a:gd name="connsiteX1" fmla="*/ 727981 w 1439133"/>
                    <a:gd name="connsiteY1" fmla="*/ 1689419 h 1689419"/>
                    <a:gd name="connsiteX2" fmla="*/ 0 w 1439133"/>
                    <a:gd name="connsiteY2" fmla="*/ 1023749 h 1689419"/>
                    <a:gd name="connsiteX3" fmla="*/ 1439133 w 1439133"/>
                    <a:gd name="connsiteY3" fmla="*/ 0 h 1689419"/>
                    <a:gd name="connsiteX0" fmla="*/ 1439133 w 1439133"/>
                    <a:gd name="connsiteY0" fmla="*/ 0 h 1738580"/>
                    <a:gd name="connsiteX1" fmla="*/ 1334304 w 1439133"/>
                    <a:gd name="connsiteY1" fmla="*/ 1738580 h 1738580"/>
                    <a:gd name="connsiteX2" fmla="*/ 0 w 1439133"/>
                    <a:gd name="connsiteY2" fmla="*/ 1023749 h 1738580"/>
                    <a:gd name="connsiteX3" fmla="*/ 1439133 w 1439133"/>
                    <a:gd name="connsiteY3" fmla="*/ 0 h 1738580"/>
                    <a:gd name="connsiteX0" fmla="*/ 1062230 w 1062230"/>
                    <a:gd name="connsiteY0" fmla="*/ 0 h 1738580"/>
                    <a:gd name="connsiteX1" fmla="*/ 957401 w 1062230"/>
                    <a:gd name="connsiteY1" fmla="*/ 1738580 h 1738580"/>
                    <a:gd name="connsiteX2" fmla="*/ 0 w 1062230"/>
                    <a:gd name="connsiteY2" fmla="*/ 917233 h 1738580"/>
                    <a:gd name="connsiteX3" fmla="*/ 1062230 w 1062230"/>
                    <a:gd name="connsiteY3" fmla="*/ 0 h 1738580"/>
                    <a:gd name="connsiteX0" fmla="*/ 1062230 w 3399078"/>
                    <a:gd name="connsiteY0" fmla="*/ 0 h 917233"/>
                    <a:gd name="connsiteX1" fmla="*/ 3399078 w 3399078"/>
                    <a:gd name="connsiteY1" fmla="*/ 411225 h 917233"/>
                    <a:gd name="connsiteX2" fmla="*/ 0 w 3399078"/>
                    <a:gd name="connsiteY2" fmla="*/ 917233 h 917233"/>
                    <a:gd name="connsiteX3" fmla="*/ 1062230 w 3399078"/>
                    <a:gd name="connsiteY3" fmla="*/ 0 h 917233"/>
                    <a:gd name="connsiteX0" fmla="*/ 0 w 2336848"/>
                    <a:gd name="connsiteY0" fmla="*/ 0 h 671427"/>
                    <a:gd name="connsiteX1" fmla="*/ 2336848 w 2336848"/>
                    <a:gd name="connsiteY1" fmla="*/ 411225 h 671427"/>
                    <a:gd name="connsiteX2" fmla="*/ 1739964 w 2336848"/>
                    <a:gd name="connsiteY2" fmla="*/ 671427 h 671427"/>
                    <a:gd name="connsiteX3" fmla="*/ 0 w 2336848"/>
                    <a:gd name="connsiteY3" fmla="*/ 0 h 671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6848" h="671427">
                      <a:moveTo>
                        <a:pt x="0" y="0"/>
                      </a:moveTo>
                      <a:lnTo>
                        <a:pt x="2336848" y="411225"/>
                      </a:lnTo>
                      <a:lnTo>
                        <a:pt x="1739964" y="67142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176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1" name="Isosceles Triangle 276"/>
                <p:cNvSpPr/>
                <p:nvPr/>
              </p:nvSpPr>
              <p:spPr bwMode="auto">
                <a:xfrm>
                  <a:off x="2213158" y="2012130"/>
                  <a:ext cx="700861" cy="35602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399409 w 1399409"/>
                    <a:gd name="connsiteY0" fmla="*/ 0 h 632452"/>
                    <a:gd name="connsiteX1" fmla="*/ 0 w 1399409"/>
                    <a:gd name="connsiteY1" fmla="*/ 632452 h 632452"/>
                    <a:gd name="connsiteX2" fmla="*/ 74986 w 1399409"/>
                    <a:gd name="connsiteY2" fmla="*/ 130653 h 632452"/>
                    <a:gd name="connsiteX3" fmla="*/ 1399409 w 1399409"/>
                    <a:gd name="connsiteY3" fmla="*/ 0 h 632452"/>
                    <a:gd name="connsiteX0" fmla="*/ 1063474 w 1063474"/>
                    <a:gd name="connsiteY0" fmla="*/ 573992 h 573992"/>
                    <a:gd name="connsiteX1" fmla="*/ 0 w 1063474"/>
                    <a:gd name="connsiteY1" fmla="*/ 501799 h 573992"/>
                    <a:gd name="connsiteX2" fmla="*/ 74986 w 1063474"/>
                    <a:gd name="connsiteY2" fmla="*/ 0 h 573992"/>
                    <a:gd name="connsiteX3" fmla="*/ 1063474 w 1063474"/>
                    <a:gd name="connsiteY3" fmla="*/ 573992 h 573992"/>
                    <a:gd name="connsiteX0" fmla="*/ 834055 w 834055"/>
                    <a:gd name="connsiteY0" fmla="*/ 270830 h 501799"/>
                    <a:gd name="connsiteX1" fmla="*/ 0 w 834055"/>
                    <a:gd name="connsiteY1" fmla="*/ 501799 h 501799"/>
                    <a:gd name="connsiteX2" fmla="*/ 74986 w 834055"/>
                    <a:gd name="connsiteY2" fmla="*/ 0 h 501799"/>
                    <a:gd name="connsiteX3" fmla="*/ 834055 w 834055"/>
                    <a:gd name="connsiteY3" fmla="*/ 270830 h 501799"/>
                    <a:gd name="connsiteX0" fmla="*/ 759069 w 759069"/>
                    <a:gd name="connsiteY0" fmla="*/ 270830 h 493605"/>
                    <a:gd name="connsiteX1" fmla="*/ 146240 w 759069"/>
                    <a:gd name="connsiteY1" fmla="*/ 493605 h 493605"/>
                    <a:gd name="connsiteX2" fmla="*/ 0 w 759069"/>
                    <a:gd name="connsiteY2" fmla="*/ 0 h 493605"/>
                    <a:gd name="connsiteX3" fmla="*/ 759069 w 759069"/>
                    <a:gd name="connsiteY3" fmla="*/ 270830 h 493605"/>
                    <a:gd name="connsiteX0" fmla="*/ 759069 w 759069"/>
                    <a:gd name="connsiteY0" fmla="*/ 270830 h 393063"/>
                    <a:gd name="connsiteX1" fmla="*/ 130365 w 759069"/>
                    <a:gd name="connsiteY1" fmla="*/ 393063 h 393063"/>
                    <a:gd name="connsiteX2" fmla="*/ 0 w 759069"/>
                    <a:gd name="connsiteY2" fmla="*/ 0 h 393063"/>
                    <a:gd name="connsiteX3" fmla="*/ 759069 w 759069"/>
                    <a:gd name="connsiteY3" fmla="*/ 270830 h 393063"/>
                    <a:gd name="connsiteX0" fmla="*/ 628704 w 628704"/>
                    <a:gd name="connsiteY0" fmla="*/ 244372 h 366605"/>
                    <a:gd name="connsiteX1" fmla="*/ 0 w 628704"/>
                    <a:gd name="connsiteY1" fmla="*/ 366605 h 366605"/>
                    <a:gd name="connsiteX2" fmla="*/ 60135 w 628704"/>
                    <a:gd name="connsiteY2" fmla="*/ 0 h 366605"/>
                    <a:gd name="connsiteX3" fmla="*/ 628704 w 628704"/>
                    <a:gd name="connsiteY3" fmla="*/ 244372 h 366605"/>
                    <a:gd name="connsiteX0" fmla="*/ 700861 w 700861"/>
                    <a:gd name="connsiteY0" fmla="*/ 233789 h 356022"/>
                    <a:gd name="connsiteX1" fmla="*/ 72157 w 700861"/>
                    <a:gd name="connsiteY1" fmla="*/ 356022 h 356022"/>
                    <a:gd name="connsiteX2" fmla="*/ 0 w 700861"/>
                    <a:gd name="connsiteY2" fmla="*/ 0 h 356022"/>
                    <a:gd name="connsiteX3" fmla="*/ 700861 w 700861"/>
                    <a:gd name="connsiteY3" fmla="*/ 233789 h 356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0861" h="356022">
                      <a:moveTo>
                        <a:pt x="700861" y="233789"/>
                      </a:moveTo>
                      <a:lnTo>
                        <a:pt x="72157" y="356022"/>
                      </a:lnTo>
                      <a:lnTo>
                        <a:pt x="0" y="0"/>
                      </a:lnTo>
                      <a:lnTo>
                        <a:pt x="700861" y="2337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2" name="Isosceles Triangle 276"/>
                <p:cNvSpPr/>
                <p:nvPr/>
              </p:nvSpPr>
              <p:spPr bwMode="auto">
                <a:xfrm>
                  <a:off x="2925094" y="2648510"/>
                  <a:ext cx="1665422" cy="47611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5422" h="476111">
                      <a:moveTo>
                        <a:pt x="0" y="476111"/>
                      </a:moveTo>
                      <a:lnTo>
                        <a:pt x="1665422" y="0"/>
                      </a:lnTo>
                      <a:lnTo>
                        <a:pt x="1523388" y="394397"/>
                      </a:lnTo>
                      <a:lnTo>
                        <a:pt x="0" y="4761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3" name="Isosceles Triangle 276"/>
                <p:cNvSpPr/>
                <p:nvPr/>
              </p:nvSpPr>
              <p:spPr bwMode="auto">
                <a:xfrm>
                  <a:off x="4277030" y="2976252"/>
                  <a:ext cx="1489764" cy="5890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81425"/>
                    <a:gd name="connsiteX1" fmla="*/ 1665422 w 1665422"/>
                    <a:gd name="connsiteY1" fmla="*/ 0 h 481425"/>
                    <a:gd name="connsiteX2" fmla="*/ 1523388 w 1665422"/>
                    <a:gd name="connsiteY2" fmla="*/ 394397 h 481425"/>
                    <a:gd name="connsiteX3" fmla="*/ 245809 w 1665422"/>
                    <a:gd name="connsiteY3" fmla="*/ 481425 h 481425"/>
                    <a:gd name="connsiteX4" fmla="*/ 0 w 1665422"/>
                    <a:gd name="connsiteY4" fmla="*/ 476111 h 481425"/>
                    <a:gd name="connsiteX0" fmla="*/ 0 w 1678215"/>
                    <a:gd name="connsiteY0" fmla="*/ 476111 h 589023"/>
                    <a:gd name="connsiteX1" fmla="*/ 1665422 w 1678215"/>
                    <a:gd name="connsiteY1" fmla="*/ 0 h 589023"/>
                    <a:gd name="connsiteX2" fmla="*/ 1523388 w 1678215"/>
                    <a:gd name="connsiteY2" fmla="*/ 394397 h 589023"/>
                    <a:gd name="connsiteX3" fmla="*/ 1605938 w 1678215"/>
                    <a:gd name="connsiteY3" fmla="*/ 587942 h 589023"/>
                    <a:gd name="connsiteX4" fmla="*/ 245809 w 1678215"/>
                    <a:gd name="connsiteY4" fmla="*/ 481425 h 589023"/>
                    <a:gd name="connsiteX5" fmla="*/ 0 w 1678215"/>
                    <a:gd name="connsiteY5" fmla="*/ 476111 h 589023"/>
                    <a:gd name="connsiteX0" fmla="*/ 0 w 1489764"/>
                    <a:gd name="connsiteY0" fmla="*/ 484305 h 589023"/>
                    <a:gd name="connsiteX1" fmla="*/ 1476971 w 1489764"/>
                    <a:gd name="connsiteY1" fmla="*/ 0 h 589023"/>
                    <a:gd name="connsiteX2" fmla="*/ 1334937 w 1489764"/>
                    <a:gd name="connsiteY2" fmla="*/ 394397 h 589023"/>
                    <a:gd name="connsiteX3" fmla="*/ 1417487 w 1489764"/>
                    <a:gd name="connsiteY3" fmla="*/ 587942 h 589023"/>
                    <a:gd name="connsiteX4" fmla="*/ 57358 w 1489764"/>
                    <a:gd name="connsiteY4" fmla="*/ 481425 h 589023"/>
                    <a:gd name="connsiteX5" fmla="*/ 0 w 1489764"/>
                    <a:gd name="connsiteY5" fmla="*/ 484305 h 58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9764" h="589023">
                      <a:moveTo>
                        <a:pt x="0" y="484305"/>
                      </a:moveTo>
                      <a:lnTo>
                        <a:pt x="1476971" y="0"/>
                      </a:lnTo>
                      <a:lnTo>
                        <a:pt x="1334937" y="394397"/>
                      </a:lnTo>
                      <a:cubicBezTo>
                        <a:pt x="1301808" y="458247"/>
                        <a:pt x="1630417" y="573437"/>
                        <a:pt x="1417487" y="587942"/>
                      </a:cubicBezTo>
                      <a:cubicBezTo>
                        <a:pt x="1204557" y="602447"/>
                        <a:pt x="301799" y="465924"/>
                        <a:pt x="57358" y="481425"/>
                      </a:cubicBezTo>
                      <a:lnTo>
                        <a:pt x="0" y="48430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4" name="TextBox 193"/>
                <p:cNvSpPr txBox="1"/>
                <p:nvPr/>
              </p:nvSpPr>
              <p:spPr>
                <a:xfrm>
                  <a:off x="6338858" y="4027480"/>
                  <a:ext cx="1265167" cy="122196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1068386"/>
                    <a:gd name="connsiteX1" fmla="*/ 1250073 w 1250073"/>
                    <a:gd name="connsiteY1" fmla="*/ 68134 h 1068386"/>
                    <a:gd name="connsiteX2" fmla="*/ 269036 w 1250073"/>
                    <a:gd name="connsiteY2" fmla="*/ 1068386 h 1068386"/>
                    <a:gd name="connsiteX3" fmla="*/ 0 w 1250073"/>
                    <a:gd name="connsiteY3" fmla="*/ 0 h 1068386"/>
                    <a:gd name="connsiteX0" fmla="*/ 0 w 1116368"/>
                    <a:gd name="connsiteY0" fmla="*/ 23999 h 1000252"/>
                    <a:gd name="connsiteX1" fmla="*/ 1116368 w 1116368"/>
                    <a:gd name="connsiteY1" fmla="*/ 0 h 1000252"/>
                    <a:gd name="connsiteX2" fmla="*/ 135331 w 1116368"/>
                    <a:gd name="connsiteY2" fmla="*/ 1000252 h 1000252"/>
                    <a:gd name="connsiteX3" fmla="*/ 0 w 1116368"/>
                    <a:gd name="connsiteY3" fmla="*/ 23999 h 1000252"/>
                    <a:gd name="connsiteX0" fmla="*/ 0 w 1229502"/>
                    <a:gd name="connsiteY0" fmla="*/ 0 h 1063779"/>
                    <a:gd name="connsiteX1" fmla="*/ 1229502 w 1229502"/>
                    <a:gd name="connsiteY1" fmla="*/ 63527 h 1063779"/>
                    <a:gd name="connsiteX2" fmla="*/ 248465 w 1229502"/>
                    <a:gd name="connsiteY2" fmla="*/ 1063779 h 1063779"/>
                    <a:gd name="connsiteX3" fmla="*/ 0 w 1229502"/>
                    <a:gd name="connsiteY3" fmla="*/ 0 h 1063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9502" h="1063779">
                      <a:moveTo>
                        <a:pt x="0" y="0"/>
                      </a:moveTo>
                      <a:lnTo>
                        <a:pt x="1229502" y="63527"/>
                      </a:lnTo>
                      <a:lnTo>
                        <a:pt x="248465" y="10637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7595884" y="2321855"/>
                  <a:ext cx="1056916" cy="96113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27121" h="836717">
                      <a:moveTo>
                        <a:pt x="0" y="0"/>
                      </a:moveTo>
                      <a:lnTo>
                        <a:pt x="1027121" y="671010"/>
                      </a:lnTo>
                      <a:lnTo>
                        <a:pt x="372549" y="8367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6" name="TextBox 195"/>
                <p:cNvSpPr txBox="1"/>
                <p:nvPr/>
              </p:nvSpPr>
              <p:spPr>
                <a:xfrm>
                  <a:off x="8608128" y="3081466"/>
                  <a:ext cx="1781704" cy="100449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0 w 1731477"/>
                    <a:gd name="connsiteY0" fmla="*/ 0 h 874461"/>
                    <a:gd name="connsiteX1" fmla="*/ 1731477 w 1731477"/>
                    <a:gd name="connsiteY1" fmla="*/ 608894 h 874461"/>
                    <a:gd name="connsiteX2" fmla="*/ 1100793 w 1731477"/>
                    <a:gd name="connsiteY2" fmla="*/ 874461 h 874461"/>
                    <a:gd name="connsiteX3" fmla="*/ 0 w 1731477"/>
                    <a:gd name="connsiteY3" fmla="*/ 0 h 87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1477" h="874461">
                      <a:moveTo>
                        <a:pt x="0" y="0"/>
                      </a:moveTo>
                      <a:lnTo>
                        <a:pt x="1731477" y="608894"/>
                      </a:lnTo>
                      <a:lnTo>
                        <a:pt x="1100793" y="8744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1386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7" name="TextBox 196"/>
                <p:cNvSpPr txBox="1"/>
                <p:nvPr/>
              </p:nvSpPr>
              <p:spPr>
                <a:xfrm>
                  <a:off x="10543820" y="4616050"/>
                  <a:ext cx="1484721" cy="1387203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455558 w 2135610"/>
                    <a:gd name="connsiteY0" fmla="*/ 0 h 1221891"/>
                    <a:gd name="connsiteX1" fmla="*/ 2135610 w 2135610"/>
                    <a:gd name="connsiteY1" fmla="*/ 599681 h 1221891"/>
                    <a:gd name="connsiteX2" fmla="*/ 0 w 2135610"/>
                    <a:gd name="connsiteY2" fmla="*/ 1221891 h 1221891"/>
                    <a:gd name="connsiteX3" fmla="*/ 455558 w 2135610"/>
                    <a:gd name="connsiteY3" fmla="*/ 0 h 1221891"/>
                    <a:gd name="connsiteX0" fmla="*/ 455558 w 1395091"/>
                    <a:gd name="connsiteY0" fmla="*/ 0 h 1221891"/>
                    <a:gd name="connsiteX1" fmla="*/ 1395091 w 1395091"/>
                    <a:gd name="connsiteY1" fmla="*/ 342897 h 1221891"/>
                    <a:gd name="connsiteX2" fmla="*/ 0 w 1395091"/>
                    <a:gd name="connsiteY2" fmla="*/ 1221891 h 1221891"/>
                    <a:gd name="connsiteX3" fmla="*/ 455558 w 1395091"/>
                    <a:gd name="connsiteY3" fmla="*/ 0 h 1221891"/>
                    <a:gd name="connsiteX0" fmla="*/ 487408 w 1395091"/>
                    <a:gd name="connsiteY0" fmla="*/ 0 h 1207625"/>
                    <a:gd name="connsiteX1" fmla="*/ 1395091 w 1395091"/>
                    <a:gd name="connsiteY1" fmla="*/ 328631 h 1207625"/>
                    <a:gd name="connsiteX2" fmla="*/ 0 w 1395091"/>
                    <a:gd name="connsiteY2" fmla="*/ 1207625 h 1207625"/>
                    <a:gd name="connsiteX3" fmla="*/ 487408 w 1395091"/>
                    <a:gd name="connsiteY3" fmla="*/ 0 h 1207625"/>
                    <a:gd name="connsiteX0" fmla="*/ 487408 w 1442866"/>
                    <a:gd name="connsiteY0" fmla="*/ 0 h 1207625"/>
                    <a:gd name="connsiteX1" fmla="*/ 1442866 w 1442866"/>
                    <a:gd name="connsiteY1" fmla="*/ 321498 h 1207625"/>
                    <a:gd name="connsiteX2" fmla="*/ 0 w 1442866"/>
                    <a:gd name="connsiteY2" fmla="*/ 1207625 h 1207625"/>
                    <a:gd name="connsiteX3" fmla="*/ 487408 w 1442866"/>
                    <a:gd name="connsiteY3" fmla="*/ 0 h 120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42866" h="1207625">
                      <a:moveTo>
                        <a:pt x="487408" y="0"/>
                      </a:moveTo>
                      <a:lnTo>
                        <a:pt x="1442866" y="321498"/>
                      </a:lnTo>
                      <a:lnTo>
                        <a:pt x="0" y="1207625"/>
                      </a:lnTo>
                      <a:lnTo>
                        <a:pt x="48740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8" name="Isosceles Triangle 276"/>
                <p:cNvSpPr/>
                <p:nvPr/>
              </p:nvSpPr>
              <p:spPr bwMode="auto">
                <a:xfrm>
                  <a:off x="8575475" y="6121053"/>
                  <a:ext cx="519333" cy="61852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373971 w 883658"/>
                    <a:gd name="connsiteY0" fmla="*/ 0 h 1263355"/>
                    <a:gd name="connsiteX1" fmla="*/ 883658 w 883658"/>
                    <a:gd name="connsiteY1" fmla="*/ 1263355 h 1263355"/>
                    <a:gd name="connsiteX2" fmla="*/ 0 w 883658"/>
                    <a:gd name="connsiteY2" fmla="*/ 261749 h 1263355"/>
                    <a:gd name="connsiteX3" fmla="*/ 373971 w 883658"/>
                    <a:gd name="connsiteY3" fmla="*/ 0 h 1263355"/>
                    <a:gd name="connsiteX0" fmla="*/ 562423 w 1072110"/>
                    <a:gd name="connsiteY0" fmla="*/ 0 h 1263355"/>
                    <a:gd name="connsiteX1" fmla="*/ 1072110 w 1072110"/>
                    <a:gd name="connsiteY1" fmla="*/ 1263355 h 1263355"/>
                    <a:gd name="connsiteX2" fmla="*/ 0 w 1072110"/>
                    <a:gd name="connsiteY2" fmla="*/ 278136 h 1263355"/>
                    <a:gd name="connsiteX3" fmla="*/ 562423 w 1072110"/>
                    <a:gd name="connsiteY3" fmla="*/ 0 h 1263355"/>
                    <a:gd name="connsiteX0" fmla="*/ 535208 w 1072110"/>
                    <a:gd name="connsiteY0" fmla="*/ 0 h 1199855"/>
                    <a:gd name="connsiteX1" fmla="*/ 1072110 w 1072110"/>
                    <a:gd name="connsiteY1" fmla="*/ 1199855 h 1199855"/>
                    <a:gd name="connsiteX2" fmla="*/ 0 w 1072110"/>
                    <a:gd name="connsiteY2" fmla="*/ 214636 h 1199855"/>
                    <a:gd name="connsiteX3" fmla="*/ 535208 w 1072110"/>
                    <a:gd name="connsiteY3" fmla="*/ 0 h 1199855"/>
                    <a:gd name="connsiteX0" fmla="*/ 535208 w 535208"/>
                    <a:gd name="connsiteY0" fmla="*/ 0 h 655569"/>
                    <a:gd name="connsiteX1" fmla="*/ 310110 w 535208"/>
                    <a:gd name="connsiteY1" fmla="*/ 655569 h 655569"/>
                    <a:gd name="connsiteX2" fmla="*/ 0 w 535208"/>
                    <a:gd name="connsiteY2" fmla="*/ 214636 h 655569"/>
                    <a:gd name="connsiteX3" fmla="*/ 535208 w 535208"/>
                    <a:gd name="connsiteY3" fmla="*/ 0 h 655569"/>
                    <a:gd name="connsiteX0" fmla="*/ 466416 w 466416"/>
                    <a:gd name="connsiteY0" fmla="*/ 0 h 449194"/>
                    <a:gd name="connsiteX1" fmla="*/ 310110 w 466416"/>
                    <a:gd name="connsiteY1" fmla="*/ 449194 h 449194"/>
                    <a:gd name="connsiteX2" fmla="*/ 0 w 466416"/>
                    <a:gd name="connsiteY2" fmla="*/ 8261 h 449194"/>
                    <a:gd name="connsiteX3" fmla="*/ 466416 w 466416"/>
                    <a:gd name="connsiteY3" fmla="*/ 0 h 449194"/>
                    <a:gd name="connsiteX0" fmla="*/ 519333 w 519333"/>
                    <a:gd name="connsiteY0" fmla="*/ 0 h 618528"/>
                    <a:gd name="connsiteX1" fmla="*/ 310110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  <a:gd name="connsiteX0" fmla="*/ 519333 w 519333"/>
                    <a:gd name="connsiteY0" fmla="*/ 0 h 428028"/>
                    <a:gd name="connsiteX1" fmla="*/ 294235 w 519333"/>
                    <a:gd name="connsiteY1" fmla="*/ 428028 h 428028"/>
                    <a:gd name="connsiteX2" fmla="*/ 0 w 519333"/>
                    <a:gd name="connsiteY2" fmla="*/ 177595 h 428028"/>
                    <a:gd name="connsiteX3" fmla="*/ 519333 w 519333"/>
                    <a:gd name="connsiteY3" fmla="*/ 0 h 428028"/>
                    <a:gd name="connsiteX0" fmla="*/ 519333 w 519333"/>
                    <a:gd name="connsiteY0" fmla="*/ 0 h 618528"/>
                    <a:gd name="connsiteX1" fmla="*/ 288944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333" h="618528">
                      <a:moveTo>
                        <a:pt x="519333" y="0"/>
                      </a:moveTo>
                      <a:lnTo>
                        <a:pt x="288944" y="618528"/>
                      </a:lnTo>
                      <a:lnTo>
                        <a:pt x="0" y="177595"/>
                      </a:lnTo>
                      <a:lnTo>
                        <a:pt x="51933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1378A">
                        <a:alpha val="7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</p:grpSp>
          <p:sp>
            <p:nvSpPr>
              <p:cNvPr id="165" name="Isosceles Triangle 276"/>
              <p:cNvSpPr/>
              <p:nvPr/>
            </p:nvSpPr>
            <p:spPr bwMode="auto">
              <a:xfrm rot="8878675">
                <a:off x="10906022" y="5260205"/>
                <a:ext cx="1792650" cy="171171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1560762"/>
                  <a:gd name="connsiteX1" fmla="*/ 257560 w 1811720"/>
                  <a:gd name="connsiteY1" fmla="*/ 1513178 h 1560762"/>
                  <a:gd name="connsiteX2" fmla="*/ 0 w 1811720"/>
                  <a:gd name="connsiteY2" fmla="*/ 1560762 h 1560762"/>
                  <a:gd name="connsiteX3" fmla="*/ 980370 w 1811720"/>
                  <a:gd name="connsiteY3" fmla="*/ 0 h 1560762"/>
                  <a:gd name="connsiteX4" fmla="*/ 1811720 w 1811720"/>
                  <a:gd name="connsiteY4" fmla="*/ 533928 h 1560762"/>
                  <a:gd name="connsiteX0" fmla="*/ 1811720 w 1811720"/>
                  <a:gd name="connsiteY0" fmla="*/ 533928 h 1711710"/>
                  <a:gd name="connsiteX1" fmla="*/ 145880 w 1811720"/>
                  <a:gd name="connsiteY1" fmla="*/ 1711710 h 1711710"/>
                  <a:gd name="connsiteX2" fmla="*/ 0 w 1811720"/>
                  <a:gd name="connsiteY2" fmla="*/ 1560762 h 1711710"/>
                  <a:gd name="connsiteX3" fmla="*/ 980370 w 1811720"/>
                  <a:gd name="connsiteY3" fmla="*/ 0 h 1711710"/>
                  <a:gd name="connsiteX4" fmla="*/ 1811720 w 1811720"/>
                  <a:gd name="connsiteY4" fmla="*/ 533928 h 1711710"/>
                  <a:gd name="connsiteX0" fmla="*/ 1673677 w 1673677"/>
                  <a:gd name="connsiteY0" fmla="*/ 533928 h 1711710"/>
                  <a:gd name="connsiteX1" fmla="*/ 7837 w 1673677"/>
                  <a:gd name="connsiteY1" fmla="*/ 1711710 h 1711710"/>
                  <a:gd name="connsiteX2" fmla="*/ 0 w 1673677"/>
                  <a:gd name="connsiteY2" fmla="*/ 1359994 h 1711710"/>
                  <a:gd name="connsiteX3" fmla="*/ 842327 w 1673677"/>
                  <a:gd name="connsiteY3" fmla="*/ 0 h 1711710"/>
                  <a:gd name="connsiteX4" fmla="*/ 1673677 w 1673677"/>
                  <a:gd name="connsiteY4" fmla="*/ 533928 h 1711710"/>
                  <a:gd name="connsiteX0" fmla="*/ 1792650 w 1792650"/>
                  <a:gd name="connsiteY0" fmla="*/ 533928 h 1711710"/>
                  <a:gd name="connsiteX1" fmla="*/ 126810 w 1792650"/>
                  <a:gd name="connsiteY1" fmla="*/ 1711710 h 1711710"/>
                  <a:gd name="connsiteX2" fmla="*/ 0 w 1792650"/>
                  <a:gd name="connsiteY2" fmla="*/ 1560207 h 1711710"/>
                  <a:gd name="connsiteX3" fmla="*/ 961300 w 1792650"/>
                  <a:gd name="connsiteY3" fmla="*/ 0 h 1711710"/>
                  <a:gd name="connsiteX4" fmla="*/ 1792650 w 1792650"/>
                  <a:gd name="connsiteY4" fmla="*/ 533928 h 1711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650" h="1711710">
                    <a:moveTo>
                      <a:pt x="1792650" y="533928"/>
                    </a:moveTo>
                    <a:lnTo>
                      <a:pt x="126810" y="1711710"/>
                    </a:lnTo>
                    <a:lnTo>
                      <a:pt x="0" y="1560207"/>
                    </a:lnTo>
                    <a:lnTo>
                      <a:pt x="961300" y="0"/>
                    </a:lnTo>
                    <a:lnTo>
                      <a:pt x="1792650" y="53392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6" name="Isosceles Triangle 276"/>
              <p:cNvSpPr/>
              <p:nvPr/>
            </p:nvSpPr>
            <p:spPr bwMode="auto">
              <a:xfrm rot="8878675">
                <a:off x="10066203" y="5544578"/>
                <a:ext cx="1008809" cy="172823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2030374"/>
                  <a:gd name="connsiteX1" fmla="*/ 367429 w 1811720"/>
                  <a:gd name="connsiteY1" fmla="*/ 2030374 h 2030374"/>
                  <a:gd name="connsiteX2" fmla="*/ 0 w 1811720"/>
                  <a:gd name="connsiteY2" fmla="*/ 1560762 h 2030374"/>
                  <a:gd name="connsiteX3" fmla="*/ 980370 w 1811720"/>
                  <a:gd name="connsiteY3" fmla="*/ 0 h 2030374"/>
                  <a:gd name="connsiteX4" fmla="*/ 1811720 w 1811720"/>
                  <a:gd name="connsiteY4" fmla="*/ 533928 h 2030374"/>
                  <a:gd name="connsiteX0" fmla="*/ 1963639 w 1963639"/>
                  <a:gd name="connsiteY0" fmla="*/ 533928 h 2030374"/>
                  <a:gd name="connsiteX1" fmla="*/ 519348 w 1963639"/>
                  <a:gd name="connsiteY1" fmla="*/ 2030374 h 2030374"/>
                  <a:gd name="connsiteX2" fmla="*/ 0 w 1963639"/>
                  <a:gd name="connsiteY2" fmla="*/ 1529948 h 2030374"/>
                  <a:gd name="connsiteX3" fmla="*/ 1132289 w 1963639"/>
                  <a:gd name="connsiteY3" fmla="*/ 0 h 2030374"/>
                  <a:gd name="connsiteX4" fmla="*/ 1963639 w 1963639"/>
                  <a:gd name="connsiteY4" fmla="*/ 533928 h 2030374"/>
                  <a:gd name="connsiteX0" fmla="*/ 2107479 w 2107479"/>
                  <a:gd name="connsiteY0" fmla="*/ 101593 h 1598039"/>
                  <a:gd name="connsiteX1" fmla="*/ 663188 w 2107479"/>
                  <a:gd name="connsiteY1" fmla="*/ 1598039 h 1598039"/>
                  <a:gd name="connsiteX2" fmla="*/ 143840 w 2107479"/>
                  <a:gd name="connsiteY2" fmla="*/ 1097613 h 1598039"/>
                  <a:gd name="connsiteX3" fmla="*/ 0 w 2107479"/>
                  <a:gd name="connsiteY3" fmla="*/ 0 h 1598039"/>
                  <a:gd name="connsiteX4" fmla="*/ 2107479 w 2107479"/>
                  <a:gd name="connsiteY4" fmla="*/ 101593 h 1598039"/>
                  <a:gd name="connsiteX0" fmla="*/ 565944 w 663188"/>
                  <a:gd name="connsiteY0" fmla="*/ 581927 h 1598039"/>
                  <a:gd name="connsiteX1" fmla="*/ 663188 w 663188"/>
                  <a:gd name="connsiteY1" fmla="*/ 1598039 h 1598039"/>
                  <a:gd name="connsiteX2" fmla="*/ 143840 w 663188"/>
                  <a:gd name="connsiteY2" fmla="*/ 1097613 h 1598039"/>
                  <a:gd name="connsiteX3" fmla="*/ 0 w 663188"/>
                  <a:gd name="connsiteY3" fmla="*/ 0 h 1598039"/>
                  <a:gd name="connsiteX4" fmla="*/ 565944 w 663188"/>
                  <a:gd name="connsiteY4" fmla="*/ 581927 h 1598039"/>
                  <a:gd name="connsiteX0" fmla="*/ 833280 w 833280"/>
                  <a:gd name="connsiteY0" fmla="*/ 513733 h 1598039"/>
                  <a:gd name="connsiteX1" fmla="*/ 663188 w 833280"/>
                  <a:gd name="connsiteY1" fmla="*/ 1598039 h 1598039"/>
                  <a:gd name="connsiteX2" fmla="*/ 143840 w 833280"/>
                  <a:gd name="connsiteY2" fmla="*/ 1097613 h 1598039"/>
                  <a:gd name="connsiteX3" fmla="*/ 0 w 833280"/>
                  <a:gd name="connsiteY3" fmla="*/ 0 h 1598039"/>
                  <a:gd name="connsiteX4" fmla="*/ 833280 w 833280"/>
                  <a:gd name="connsiteY4" fmla="*/ 513733 h 1598039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43840 w 833280"/>
                  <a:gd name="connsiteY2" fmla="*/ 109761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91540 w 833280"/>
                  <a:gd name="connsiteY2" fmla="*/ 102134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35992 w 833280"/>
                  <a:gd name="connsiteY2" fmla="*/ 108022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11521 w 1008809"/>
                  <a:gd name="connsiteY2" fmla="*/ 1208723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402962 w 1008809"/>
                  <a:gd name="connsiteY2" fmla="*/ 1172291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38440 w 1008809"/>
                  <a:gd name="connsiteY2" fmla="*/ 1225558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8809" h="1728234">
                    <a:moveTo>
                      <a:pt x="1008809" y="642233"/>
                    </a:moveTo>
                    <a:lnTo>
                      <a:pt x="881346" y="1728234"/>
                    </a:lnTo>
                    <a:lnTo>
                      <a:pt x="338440" y="1225558"/>
                    </a:lnTo>
                    <a:lnTo>
                      <a:pt x="0" y="0"/>
                    </a:lnTo>
                    <a:lnTo>
                      <a:pt x="1008809" y="64223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3082759" y="6141339"/>
              <a:ext cx="5335665" cy="402237"/>
              <a:chOff x="3082759" y="6141339"/>
              <a:chExt cx="5335665" cy="402237"/>
            </a:xfrm>
          </p:grpSpPr>
          <p:sp>
            <p:nvSpPr>
              <p:cNvPr id="159" name="Oval 158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0" name="Oval 159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1" name="Oval 160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2" name="Oval 161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3" name="Oval 162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-631568" y="1737032"/>
              <a:ext cx="5231027" cy="3850968"/>
              <a:chOff x="-631568" y="1737032"/>
              <a:chExt cx="5231027" cy="3850968"/>
            </a:xfrm>
          </p:grpSpPr>
          <p:cxnSp>
            <p:nvCxnSpPr>
              <p:cNvPr id="119" name="Straight Connector 118"/>
              <p:cNvCxnSpPr/>
              <p:nvPr/>
            </p:nvCxnSpPr>
            <p:spPr bwMode="auto">
              <a:xfrm flipV="1">
                <a:off x="1448486" y="3109785"/>
                <a:ext cx="1496541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0" name="Straight Connector 119"/>
              <p:cNvCxnSpPr/>
              <p:nvPr/>
            </p:nvCxnSpPr>
            <p:spPr bwMode="auto">
              <a:xfrm>
                <a:off x="1455351" y="3610919"/>
                <a:ext cx="1146433" cy="707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1" name="Straight Connector 120"/>
              <p:cNvCxnSpPr/>
              <p:nvPr/>
            </p:nvCxnSpPr>
            <p:spPr bwMode="auto">
              <a:xfrm>
                <a:off x="762000" y="2951892"/>
                <a:ext cx="2203622" cy="1716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2" name="Straight Connector 121"/>
              <p:cNvCxnSpPr/>
              <p:nvPr/>
            </p:nvCxnSpPr>
            <p:spPr bwMode="auto">
              <a:xfrm>
                <a:off x="2529840" y="2672080"/>
                <a:ext cx="552484" cy="115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3" name="Straight Connector 122"/>
              <p:cNvCxnSpPr/>
              <p:nvPr/>
            </p:nvCxnSpPr>
            <p:spPr bwMode="auto">
              <a:xfrm>
                <a:off x="2004541" y="2560595"/>
                <a:ext cx="933621" cy="5423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1125838" y="2045730"/>
                <a:ext cx="1150002" cy="31139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>
                <a:off x="3870960" y="2570480"/>
                <a:ext cx="728499" cy="7249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6" name="Straight Connector 125"/>
              <p:cNvCxnSpPr/>
              <p:nvPr/>
            </p:nvCxnSpPr>
            <p:spPr bwMode="auto">
              <a:xfrm>
                <a:off x="1647568" y="4105189"/>
                <a:ext cx="1221945" cy="1064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>
                <a:off x="521730" y="4482757"/>
                <a:ext cx="1709351" cy="13043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8" name="Straight Connector 127"/>
              <p:cNvCxnSpPr/>
              <p:nvPr/>
            </p:nvCxnSpPr>
            <p:spPr bwMode="auto">
              <a:xfrm>
                <a:off x="892432" y="3844324"/>
                <a:ext cx="652163" cy="70708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>
                <a:off x="1455352" y="3597189"/>
                <a:ext cx="356972" cy="98854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 flipV="1">
                <a:off x="2588054" y="3123514"/>
                <a:ext cx="356973" cy="11738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/>
              <p:nvPr/>
            </p:nvCxnSpPr>
            <p:spPr bwMode="auto">
              <a:xfrm flipV="1">
                <a:off x="1475946" y="2553730"/>
                <a:ext cx="535459" cy="45308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2" name="Straight Connector 131"/>
              <p:cNvCxnSpPr/>
              <p:nvPr/>
            </p:nvCxnSpPr>
            <p:spPr bwMode="auto">
              <a:xfrm flipV="1">
                <a:off x="1448486" y="2999946"/>
                <a:ext cx="20595" cy="610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>
                <a:off x="1488922" y="1737032"/>
                <a:ext cx="2382861" cy="8510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Straight Connector 133"/>
              <p:cNvCxnSpPr>
                <a:endCxn id="106" idx="0"/>
              </p:cNvCxnSpPr>
              <p:nvPr/>
            </p:nvCxnSpPr>
            <p:spPr bwMode="auto">
              <a:xfrm flipH="1">
                <a:off x="2936055" y="2780270"/>
                <a:ext cx="132539" cy="30264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/>
              <p:nvPr/>
            </p:nvCxnSpPr>
            <p:spPr bwMode="auto">
              <a:xfrm>
                <a:off x="1118973" y="2052595"/>
                <a:ext cx="348002" cy="9548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6" name="Straight Connector 135"/>
              <p:cNvCxnSpPr/>
              <p:nvPr/>
            </p:nvCxnSpPr>
            <p:spPr bwMode="auto">
              <a:xfrm>
                <a:off x="1112108" y="2045730"/>
                <a:ext cx="910921" cy="51545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7" name="Straight Connector 136"/>
              <p:cNvCxnSpPr/>
              <p:nvPr/>
            </p:nvCxnSpPr>
            <p:spPr bwMode="auto">
              <a:xfrm flipV="1">
                <a:off x="494271" y="2704758"/>
                <a:ext cx="528595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>
                <a:off x="137297" y="2086919"/>
                <a:ext cx="1324919" cy="9336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9" name="Straight Connector 138"/>
              <p:cNvCxnSpPr/>
              <p:nvPr/>
            </p:nvCxnSpPr>
            <p:spPr bwMode="auto">
              <a:xfrm flipH="1" flipV="1">
                <a:off x="-343152" y="2843161"/>
                <a:ext cx="1771043" cy="7608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0" name="Straight Connector 139"/>
              <p:cNvCxnSpPr/>
              <p:nvPr/>
            </p:nvCxnSpPr>
            <p:spPr bwMode="auto">
              <a:xfrm>
                <a:off x="1448487" y="3610918"/>
                <a:ext cx="102972" cy="961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1" name="Straight Connector 140"/>
              <p:cNvCxnSpPr/>
              <p:nvPr/>
            </p:nvCxnSpPr>
            <p:spPr bwMode="auto">
              <a:xfrm flipH="1">
                <a:off x="906162" y="3617784"/>
                <a:ext cx="528595" cy="24027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 flipV="1">
                <a:off x="2265680" y="2251676"/>
                <a:ext cx="658752" cy="10544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 flipH="1">
                <a:off x="2224216" y="4311135"/>
                <a:ext cx="356974" cy="30205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>
                <a:off x="2581189" y="4311135"/>
                <a:ext cx="281460" cy="84437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 flipV="1">
                <a:off x="-204927" y="3521676"/>
                <a:ext cx="1426873" cy="141084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/>
              <p:nvPr/>
            </p:nvCxnSpPr>
            <p:spPr bwMode="auto">
              <a:xfrm>
                <a:off x="-631568" y="1784865"/>
                <a:ext cx="1757405" cy="2608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 flipH="1" flipV="1">
                <a:off x="2225040" y="2011680"/>
                <a:ext cx="50801" cy="3251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>
                <a:off x="2848918" y="5155514"/>
                <a:ext cx="652163" cy="43248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 flipV="1">
                <a:off x="3844324" y="2114378"/>
                <a:ext cx="418757" cy="4874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/>
              <p:nvPr/>
            </p:nvCxnSpPr>
            <p:spPr bwMode="auto">
              <a:xfrm flipH="1" flipV="1">
                <a:off x="4256216" y="2114378"/>
                <a:ext cx="336378" cy="54232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/>
              <p:nvPr/>
            </p:nvCxnSpPr>
            <p:spPr bwMode="auto">
              <a:xfrm flipV="1">
                <a:off x="3274541" y="3624649"/>
                <a:ext cx="521729" cy="23340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2" name="Straight Connector 151"/>
              <p:cNvCxnSpPr>
                <a:endCxn id="106" idx="5"/>
              </p:cNvCxnSpPr>
              <p:nvPr/>
            </p:nvCxnSpPr>
            <p:spPr bwMode="auto">
              <a:xfrm flipV="1">
                <a:off x="2237947" y="3134723"/>
                <a:ext cx="719569" cy="146473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3" name="Straight Connector 152"/>
              <p:cNvCxnSpPr>
                <a:stCxn id="156" idx="3"/>
              </p:cNvCxnSpPr>
              <p:nvPr/>
            </p:nvCxnSpPr>
            <p:spPr bwMode="auto">
              <a:xfrm flipV="1">
                <a:off x="1424739" y="2560595"/>
                <a:ext cx="579802" cy="10759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4" name="Oval 153"/>
              <p:cNvSpPr>
                <a:spLocks noChangeAspect="1"/>
              </p:cNvSpPr>
              <p:nvPr/>
            </p:nvSpPr>
            <p:spPr bwMode="auto">
              <a:xfrm>
                <a:off x="3035959" y="275410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5" name="Oval 154"/>
              <p:cNvSpPr>
                <a:spLocks noChangeAspect="1"/>
              </p:cNvSpPr>
              <p:nvPr/>
            </p:nvSpPr>
            <p:spPr bwMode="auto">
              <a:xfrm>
                <a:off x="1971905" y="2513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6" name="Oval 155"/>
              <p:cNvSpPr>
                <a:spLocks noChangeAspect="1"/>
              </p:cNvSpPr>
              <p:nvPr/>
            </p:nvSpPr>
            <p:spPr bwMode="auto">
              <a:xfrm>
                <a:off x="1415850" y="358475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7" name="Oval 156"/>
              <p:cNvSpPr>
                <a:spLocks noChangeAspect="1"/>
              </p:cNvSpPr>
              <p:nvPr/>
            </p:nvSpPr>
            <p:spPr bwMode="auto">
              <a:xfrm>
                <a:off x="1093202" y="2005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8" name="Oval 157"/>
              <p:cNvSpPr>
                <a:spLocks noChangeAspect="1"/>
              </p:cNvSpPr>
              <p:nvPr/>
            </p:nvSpPr>
            <p:spPr bwMode="auto">
              <a:xfrm>
                <a:off x="2898660" y="221178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2107030" y="1646246"/>
              <a:ext cx="7647730" cy="4610517"/>
              <a:chOff x="2107030" y="1646246"/>
              <a:chExt cx="7647730" cy="4610517"/>
            </a:xfrm>
          </p:grpSpPr>
          <p:cxnSp>
            <p:nvCxnSpPr>
              <p:cNvPr id="71" name="Straight Connector 70"/>
              <p:cNvCxnSpPr/>
              <p:nvPr/>
            </p:nvCxnSpPr>
            <p:spPr bwMode="auto">
              <a:xfrm flipV="1">
                <a:off x="7196667" y="2310109"/>
                <a:ext cx="412354" cy="553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2" name="Straight Connector 71"/>
              <p:cNvCxnSpPr/>
              <p:nvPr/>
            </p:nvCxnSpPr>
            <p:spPr bwMode="auto">
              <a:xfrm flipH="1" flipV="1">
                <a:off x="2107030" y="1646246"/>
                <a:ext cx="190685" cy="5913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3" name="Straight Connector 72"/>
              <p:cNvCxnSpPr/>
              <p:nvPr/>
            </p:nvCxnSpPr>
            <p:spPr bwMode="auto">
              <a:xfrm flipV="1">
                <a:off x="6153127" y="1892825"/>
                <a:ext cx="86109" cy="56250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100000">
                      <a:schemeClr val="tx1">
                        <a:alpha val="60000"/>
                      </a:schemeClr>
                    </a:gs>
                    <a:gs pos="36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7" name="Straight Connector 76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3888154" y="3485401"/>
                <a:ext cx="408437" cy="14382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4" name="Straight Connector 83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5" name="Straight Connector 84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6" name="Straight Connector 85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19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>
                <a:stCxn id="111" idx="3"/>
                <a:endCxn id="110" idx="3"/>
              </p:cNvCxnSpPr>
              <p:nvPr/>
            </p:nvCxnSpPr>
            <p:spPr bwMode="auto">
              <a:xfrm>
                <a:off x="6204303" y="1909787"/>
                <a:ext cx="1372419" cy="42196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8" name="Straight Connector 87"/>
              <p:cNvCxnSpPr/>
              <p:nvPr/>
            </p:nvCxnSpPr>
            <p:spPr bwMode="auto">
              <a:xfrm flipH="1" flipV="1">
                <a:off x="5776756" y="2981002"/>
                <a:ext cx="365426" cy="34408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/>
              <p:nvPr/>
            </p:nvCxnSpPr>
            <p:spPr bwMode="auto">
              <a:xfrm>
                <a:off x="7260167" y="3175000"/>
                <a:ext cx="1259920" cy="75992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>
                <a:stCxn id="113" idx="2"/>
              </p:cNvCxnSpPr>
              <p:nvPr/>
            </p:nvCxnSpPr>
            <p:spPr bwMode="auto">
              <a:xfrm flipH="1">
                <a:off x="7585081" y="3924422"/>
                <a:ext cx="916817" cy="172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" name="Straight Connector 90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" name="Straight Connector 91"/>
              <p:cNvCxnSpPr/>
              <p:nvPr/>
            </p:nvCxnSpPr>
            <p:spPr bwMode="auto">
              <a:xfrm>
                <a:off x="2943412" y="3115235"/>
                <a:ext cx="454694" cy="98995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4" name="Straight Connector 93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2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8" name="Straight Connector 97"/>
              <p:cNvCxnSpPr/>
              <p:nvPr/>
            </p:nvCxnSpPr>
            <p:spPr bwMode="auto">
              <a:xfrm flipV="1">
                <a:off x="2578356" y="3850640"/>
                <a:ext cx="723644" cy="4684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1992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9" name="Straight Connector 98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35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0" name="Straight Connector 99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1" name="Straight Connector 100"/>
              <p:cNvCxnSpPr/>
              <p:nvPr/>
            </p:nvCxnSpPr>
            <p:spPr bwMode="auto">
              <a:xfrm flipH="1" flipV="1">
                <a:off x="4643641" y="3705795"/>
                <a:ext cx="1952891" cy="152362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2" name="Straight Connector 101"/>
              <p:cNvCxnSpPr/>
              <p:nvPr/>
            </p:nvCxnSpPr>
            <p:spPr bwMode="auto">
              <a:xfrm flipV="1">
                <a:off x="2569882" y="4511040"/>
                <a:ext cx="610198" cy="122637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3" name="Straight Connector 102"/>
              <p:cNvCxnSpPr>
                <a:stCxn id="49" idx="0"/>
              </p:cNvCxnSpPr>
              <p:nvPr/>
            </p:nvCxnSpPr>
            <p:spPr bwMode="auto">
              <a:xfrm flipV="1">
                <a:off x="8963228" y="4525323"/>
                <a:ext cx="59975" cy="60269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4" name="Straight Connector 103"/>
              <p:cNvCxnSpPr>
                <a:stCxn id="163" idx="4"/>
              </p:cNvCxnSpPr>
              <p:nvPr/>
            </p:nvCxnSpPr>
            <p:spPr bwMode="auto">
              <a:xfrm flipV="1">
                <a:off x="3140471" y="4514232"/>
                <a:ext cx="42884" cy="174253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5" name="Oval 104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6" name="Oval 105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7" name="Oval 106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8" name="Oval 107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3" name="Oval 112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4" name="Oval 113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5" name="Oval 114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116" name="Straight Connector 115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7" name="Straight Connector 116"/>
              <p:cNvCxnSpPr>
                <a:stCxn id="111" idx="7"/>
              </p:cNvCxnSpPr>
              <p:nvPr/>
            </p:nvCxnSpPr>
            <p:spPr bwMode="auto">
              <a:xfrm>
                <a:off x="6247226" y="1866864"/>
                <a:ext cx="1785524" cy="2921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8" name="Oval 117"/>
              <p:cNvSpPr>
                <a:spLocks noChangeAspect="1"/>
              </p:cNvSpPr>
              <p:nvPr/>
            </p:nvSpPr>
            <p:spPr bwMode="auto">
              <a:xfrm flipH="1" flipV="1">
                <a:off x="4256517" y="3439964"/>
                <a:ext cx="70554" cy="7055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-538757" y="2038024"/>
              <a:ext cx="12529833" cy="4173902"/>
              <a:chOff x="-548917" y="2035080"/>
              <a:chExt cx="12529833" cy="4173902"/>
            </a:xfrm>
            <a:gradFill flip="none" rotWithShape="1">
              <a:gsLst>
                <a:gs pos="66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20000">
                  <a:schemeClr val="accent2">
                    <a:alpha val="14000"/>
                  </a:schemeClr>
                </a:gs>
                <a:gs pos="40000">
                  <a:schemeClr val="accent4">
                    <a:lumMod val="60000"/>
                    <a:lumOff val="40000"/>
                    <a:alpha val="14000"/>
                  </a:schemeClr>
                </a:gs>
                <a:gs pos="86000">
                  <a:schemeClr val="accent4">
                    <a:lumMod val="50000"/>
                    <a:alpha val="14000"/>
                  </a:schemeClr>
                </a:gs>
              </a:gsLst>
              <a:lin ang="0" scaled="1"/>
              <a:tileRect/>
            </a:gradFill>
          </p:grpSpPr>
          <p:sp>
            <p:nvSpPr>
              <p:cNvPr id="52" name="Isosceles Triangle 276"/>
              <p:cNvSpPr/>
              <p:nvPr/>
            </p:nvSpPr>
            <p:spPr bwMode="auto">
              <a:xfrm>
                <a:off x="2942283" y="3126170"/>
                <a:ext cx="1348531" cy="71815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57152 w 1356724"/>
                  <a:gd name="connsiteY0" fmla="*/ 857443 h 857443"/>
                  <a:gd name="connsiteX1" fmla="*/ 0 w 1356724"/>
                  <a:gd name="connsiteY1" fmla="*/ 0 h 857443"/>
                  <a:gd name="connsiteX2" fmla="*/ 1356724 w 1356724"/>
                  <a:gd name="connsiteY2" fmla="*/ 225876 h 857443"/>
                  <a:gd name="connsiteX3" fmla="*/ 457152 w 1356724"/>
                  <a:gd name="connsiteY3" fmla="*/ 857443 h 857443"/>
                  <a:gd name="connsiteX0" fmla="*/ 457152 w 1348531"/>
                  <a:gd name="connsiteY0" fmla="*/ 857443 h 857443"/>
                  <a:gd name="connsiteX1" fmla="*/ 0 w 1348531"/>
                  <a:gd name="connsiteY1" fmla="*/ 0 h 857443"/>
                  <a:gd name="connsiteX2" fmla="*/ 1348531 w 1348531"/>
                  <a:gd name="connsiteY2" fmla="*/ 332393 h 857443"/>
                  <a:gd name="connsiteX3" fmla="*/ 457152 w 1348531"/>
                  <a:gd name="connsiteY3" fmla="*/ 857443 h 857443"/>
                  <a:gd name="connsiteX0" fmla="*/ 342442 w 1348531"/>
                  <a:gd name="connsiteY0" fmla="*/ 718153 h 718153"/>
                  <a:gd name="connsiteX1" fmla="*/ 0 w 1348531"/>
                  <a:gd name="connsiteY1" fmla="*/ 0 h 718153"/>
                  <a:gd name="connsiteX2" fmla="*/ 1348531 w 1348531"/>
                  <a:gd name="connsiteY2" fmla="*/ 332393 h 718153"/>
                  <a:gd name="connsiteX3" fmla="*/ 342442 w 1348531"/>
                  <a:gd name="connsiteY3" fmla="*/ 718153 h 71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8531" h="718153">
                    <a:moveTo>
                      <a:pt x="342442" y="718153"/>
                    </a:moveTo>
                    <a:lnTo>
                      <a:pt x="0" y="0"/>
                    </a:lnTo>
                    <a:lnTo>
                      <a:pt x="1348531" y="332393"/>
                    </a:lnTo>
                    <a:lnTo>
                      <a:pt x="342442" y="718153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3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4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5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6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7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8" name="Isosceles Triangle 276"/>
              <p:cNvSpPr/>
              <p:nvPr/>
            </p:nvSpPr>
            <p:spPr bwMode="auto">
              <a:xfrm>
                <a:off x="2548709" y="4507355"/>
                <a:ext cx="627147" cy="170162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  <a:gd name="connsiteX0" fmla="*/ 627147 w 627147"/>
                  <a:gd name="connsiteY0" fmla="*/ 0 h 1701627"/>
                  <a:gd name="connsiteX1" fmla="*/ 569647 w 627147"/>
                  <a:gd name="connsiteY1" fmla="*/ 1701627 h 1701627"/>
                  <a:gd name="connsiteX2" fmla="*/ 0 w 627147"/>
                  <a:gd name="connsiteY2" fmla="*/ 1255410 h 1701627"/>
                  <a:gd name="connsiteX3" fmla="*/ 627147 w 627147"/>
                  <a:gd name="connsiteY3" fmla="*/ 0 h 17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147" h="1701627">
                    <a:moveTo>
                      <a:pt x="627147" y="0"/>
                    </a:moveTo>
                    <a:lnTo>
                      <a:pt x="569647" y="1701627"/>
                    </a:lnTo>
                    <a:lnTo>
                      <a:pt x="0" y="1255410"/>
                    </a:lnTo>
                    <a:lnTo>
                      <a:pt x="627147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1098400" y="2035080"/>
                <a:ext cx="917625" cy="985719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1757" h="858115">
                    <a:moveTo>
                      <a:pt x="0" y="0"/>
                    </a:moveTo>
                    <a:lnTo>
                      <a:pt x="891757" y="464158"/>
                    </a:lnTo>
                    <a:lnTo>
                      <a:pt x="364586" y="858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60" name="Isosceles Triangle 276"/>
              <p:cNvSpPr/>
              <p:nvPr/>
            </p:nvSpPr>
            <p:spPr bwMode="auto">
              <a:xfrm>
                <a:off x="508564" y="2041080"/>
                <a:ext cx="965080" cy="984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594685 w 965080"/>
                  <a:gd name="connsiteY0" fmla="*/ 0 h 984775"/>
                  <a:gd name="connsiteX1" fmla="*/ 965080 w 965080"/>
                  <a:gd name="connsiteY1" fmla="*/ 984775 h 984775"/>
                  <a:gd name="connsiteX2" fmla="*/ 0 w 965080"/>
                  <a:gd name="connsiteY2" fmla="*/ 302717 h 984775"/>
                  <a:gd name="connsiteX3" fmla="*/ 594685 w 965080"/>
                  <a:gd name="connsiteY3" fmla="*/ 0 h 98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080" h="984775">
                    <a:moveTo>
                      <a:pt x="594685" y="0"/>
                    </a:moveTo>
                    <a:lnTo>
                      <a:pt x="965080" y="984775"/>
                    </a:lnTo>
                    <a:lnTo>
                      <a:pt x="0" y="302717"/>
                    </a:lnTo>
                    <a:lnTo>
                      <a:pt x="594685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1" name="Isosceles Triangle 276"/>
              <p:cNvSpPr/>
              <p:nvPr/>
            </p:nvSpPr>
            <p:spPr bwMode="auto">
              <a:xfrm>
                <a:off x="1455856" y="3021983"/>
                <a:ext cx="1492818" cy="55620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463362 w 1492818"/>
                  <a:gd name="connsiteY2" fmla="*/ 0 h 556205"/>
                  <a:gd name="connsiteX3" fmla="*/ 1492818 w 1492818"/>
                  <a:gd name="connsiteY3" fmla="*/ 57799 h 55620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290642 w 1492818"/>
                  <a:gd name="connsiteY2" fmla="*/ 0 h 556205"/>
                  <a:gd name="connsiteX3" fmla="*/ 1492818 w 1492818"/>
                  <a:gd name="connsiteY3" fmla="*/ 57799 h 556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92818" h="556205">
                    <a:moveTo>
                      <a:pt x="1492818" y="57799"/>
                    </a:moveTo>
                    <a:lnTo>
                      <a:pt x="0" y="556205"/>
                    </a:lnTo>
                    <a:lnTo>
                      <a:pt x="290642" y="0"/>
                    </a:lnTo>
                    <a:lnTo>
                      <a:pt x="1492818" y="577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2" name="Isosceles Triangle 276"/>
              <p:cNvSpPr/>
              <p:nvPr/>
            </p:nvSpPr>
            <p:spPr bwMode="auto">
              <a:xfrm>
                <a:off x="1638759" y="4089023"/>
                <a:ext cx="611585" cy="52483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585" h="524831">
                    <a:moveTo>
                      <a:pt x="611585" y="524831"/>
                    </a:moveTo>
                    <a:lnTo>
                      <a:pt x="154432" y="493606"/>
                    </a:lnTo>
                    <a:lnTo>
                      <a:pt x="0" y="0"/>
                    </a:lnTo>
                    <a:lnTo>
                      <a:pt x="611585" y="524831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3" name="Isosceles Triangle 276"/>
              <p:cNvSpPr/>
              <p:nvPr/>
            </p:nvSpPr>
            <p:spPr bwMode="auto">
              <a:xfrm>
                <a:off x="891901" y="3605603"/>
                <a:ext cx="661992" cy="959089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579670 w 1579670"/>
                  <a:gd name="connsiteY0" fmla="*/ 57799 h 239607"/>
                  <a:gd name="connsiteX1" fmla="*/ 0 w 1579670"/>
                  <a:gd name="connsiteY1" fmla="*/ 239607 h 239607"/>
                  <a:gd name="connsiteX2" fmla="*/ 550214 w 1579670"/>
                  <a:gd name="connsiteY2" fmla="*/ 0 h 239607"/>
                  <a:gd name="connsiteX3" fmla="*/ 1579670 w 1579670"/>
                  <a:gd name="connsiteY3" fmla="*/ 57799 h 239607"/>
                  <a:gd name="connsiteX0" fmla="*/ 661992 w 661992"/>
                  <a:gd name="connsiteY0" fmla="*/ 959089 h 959089"/>
                  <a:gd name="connsiteX1" fmla="*/ 0 w 661992"/>
                  <a:gd name="connsiteY1" fmla="*/ 239607 h 959089"/>
                  <a:gd name="connsiteX2" fmla="*/ 550214 w 661992"/>
                  <a:gd name="connsiteY2" fmla="*/ 0 h 959089"/>
                  <a:gd name="connsiteX3" fmla="*/ 661992 w 661992"/>
                  <a:gd name="connsiteY3" fmla="*/ 959089 h 95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992" h="959089">
                    <a:moveTo>
                      <a:pt x="661992" y="959089"/>
                    </a:moveTo>
                    <a:lnTo>
                      <a:pt x="0" y="239607"/>
                    </a:lnTo>
                    <a:lnTo>
                      <a:pt x="550214" y="0"/>
                    </a:lnTo>
                    <a:lnTo>
                      <a:pt x="661992" y="959089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4" name="Isosceles Triangle 276"/>
              <p:cNvSpPr/>
              <p:nvPr/>
            </p:nvSpPr>
            <p:spPr bwMode="auto">
              <a:xfrm>
                <a:off x="-548917" y="2105353"/>
                <a:ext cx="1137657" cy="1174502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767262 w 1137657"/>
                  <a:gd name="connsiteY0" fmla="*/ 0 h 984775"/>
                  <a:gd name="connsiteX1" fmla="*/ 1137657 w 1137657"/>
                  <a:gd name="connsiteY1" fmla="*/ 984775 h 984775"/>
                  <a:gd name="connsiteX2" fmla="*/ 0 w 1137657"/>
                  <a:gd name="connsiteY2" fmla="*/ 450201 h 984775"/>
                  <a:gd name="connsiteX3" fmla="*/ 767262 w 1137657"/>
                  <a:gd name="connsiteY3" fmla="*/ 0 h 984775"/>
                  <a:gd name="connsiteX0" fmla="*/ 767262 w 1137657"/>
                  <a:gd name="connsiteY0" fmla="*/ 189727 h 1174502"/>
                  <a:gd name="connsiteX1" fmla="*/ 335885 w 1137657"/>
                  <a:gd name="connsiteY1" fmla="*/ 389 h 1174502"/>
                  <a:gd name="connsiteX2" fmla="*/ 1137657 w 1137657"/>
                  <a:gd name="connsiteY2" fmla="*/ 1174502 h 1174502"/>
                  <a:gd name="connsiteX3" fmla="*/ 0 w 1137657"/>
                  <a:gd name="connsiteY3" fmla="*/ 639928 h 1174502"/>
                  <a:gd name="connsiteX4" fmla="*/ 767262 w 1137657"/>
                  <a:gd name="connsiteY4" fmla="*/ 189727 h 117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7657" h="1174502">
                    <a:moveTo>
                      <a:pt x="767262" y="189727"/>
                    </a:moveTo>
                    <a:cubicBezTo>
                      <a:pt x="770953" y="200356"/>
                      <a:pt x="332194" y="-10240"/>
                      <a:pt x="335885" y="389"/>
                    </a:cubicBezTo>
                    <a:lnTo>
                      <a:pt x="1137657" y="1174502"/>
                    </a:lnTo>
                    <a:lnTo>
                      <a:pt x="0" y="639928"/>
                    </a:lnTo>
                    <a:lnTo>
                      <a:pt x="767262" y="189727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5" name="Isosceles Triangle 276"/>
              <p:cNvSpPr/>
              <p:nvPr/>
            </p:nvSpPr>
            <p:spPr bwMode="auto">
              <a:xfrm>
                <a:off x="2908757" y="2114821"/>
                <a:ext cx="1324423" cy="476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4423" h="476775">
                    <a:moveTo>
                      <a:pt x="1324423" y="0"/>
                    </a:moveTo>
                    <a:lnTo>
                      <a:pt x="965594" y="476775"/>
                    </a:lnTo>
                    <a:lnTo>
                      <a:pt x="0" y="130653"/>
                    </a:lnTo>
                    <a:lnTo>
                      <a:pt x="1324423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6" name="Isosceles Triangle 276"/>
              <p:cNvSpPr/>
              <p:nvPr/>
            </p:nvSpPr>
            <p:spPr bwMode="auto">
              <a:xfrm>
                <a:off x="9678506" y="4078440"/>
                <a:ext cx="1535578" cy="5287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35578 w 1535578"/>
                  <a:gd name="connsiteY0" fmla="*/ 27415 h 528770"/>
                  <a:gd name="connsiteX1" fmla="*/ 1365201 w 1535578"/>
                  <a:gd name="connsiteY1" fmla="*/ 528770 h 528770"/>
                  <a:gd name="connsiteX2" fmla="*/ 0 w 1535578"/>
                  <a:gd name="connsiteY2" fmla="*/ 0 h 528770"/>
                  <a:gd name="connsiteX3" fmla="*/ 1535578 w 1535578"/>
                  <a:gd name="connsiteY3" fmla="*/ 27415 h 52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5578" h="528770">
                    <a:moveTo>
                      <a:pt x="1535578" y="27415"/>
                    </a:moveTo>
                    <a:lnTo>
                      <a:pt x="1365201" y="528770"/>
                    </a:lnTo>
                    <a:lnTo>
                      <a:pt x="0" y="0"/>
                    </a:lnTo>
                    <a:lnTo>
                      <a:pt x="1535578" y="27415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7" name="Isosceles Triangle 276"/>
              <p:cNvSpPr/>
              <p:nvPr/>
            </p:nvSpPr>
            <p:spPr bwMode="auto">
              <a:xfrm>
                <a:off x="2925094" y="2648510"/>
                <a:ext cx="1665422" cy="47611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5422" h="476111">
                    <a:moveTo>
                      <a:pt x="0" y="476111"/>
                    </a:moveTo>
                    <a:lnTo>
                      <a:pt x="1665422" y="0"/>
                    </a:lnTo>
                    <a:lnTo>
                      <a:pt x="1523388" y="394397"/>
                    </a:lnTo>
                    <a:lnTo>
                      <a:pt x="0" y="4761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8" name="Isosceles Triangle 276"/>
              <p:cNvSpPr/>
              <p:nvPr/>
            </p:nvSpPr>
            <p:spPr bwMode="auto">
              <a:xfrm>
                <a:off x="4277030" y="2976252"/>
                <a:ext cx="1489764" cy="5890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  <a:gd name="connsiteX0" fmla="*/ 0 w 1665422"/>
                  <a:gd name="connsiteY0" fmla="*/ 476111 h 481425"/>
                  <a:gd name="connsiteX1" fmla="*/ 1665422 w 1665422"/>
                  <a:gd name="connsiteY1" fmla="*/ 0 h 481425"/>
                  <a:gd name="connsiteX2" fmla="*/ 1523388 w 1665422"/>
                  <a:gd name="connsiteY2" fmla="*/ 394397 h 481425"/>
                  <a:gd name="connsiteX3" fmla="*/ 245809 w 1665422"/>
                  <a:gd name="connsiteY3" fmla="*/ 481425 h 481425"/>
                  <a:gd name="connsiteX4" fmla="*/ 0 w 1665422"/>
                  <a:gd name="connsiteY4" fmla="*/ 476111 h 481425"/>
                  <a:gd name="connsiteX0" fmla="*/ 0 w 1678215"/>
                  <a:gd name="connsiteY0" fmla="*/ 476111 h 589023"/>
                  <a:gd name="connsiteX1" fmla="*/ 1665422 w 1678215"/>
                  <a:gd name="connsiteY1" fmla="*/ 0 h 589023"/>
                  <a:gd name="connsiteX2" fmla="*/ 1523388 w 1678215"/>
                  <a:gd name="connsiteY2" fmla="*/ 394397 h 589023"/>
                  <a:gd name="connsiteX3" fmla="*/ 1605938 w 1678215"/>
                  <a:gd name="connsiteY3" fmla="*/ 587942 h 589023"/>
                  <a:gd name="connsiteX4" fmla="*/ 245809 w 1678215"/>
                  <a:gd name="connsiteY4" fmla="*/ 481425 h 589023"/>
                  <a:gd name="connsiteX5" fmla="*/ 0 w 1678215"/>
                  <a:gd name="connsiteY5" fmla="*/ 476111 h 589023"/>
                  <a:gd name="connsiteX0" fmla="*/ 0 w 1489764"/>
                  <a:gd name="connsiteY0" fmla="*/ 484305 h 589023"/>
                  <a:gd name="connsiteX1" fmla="*/ 1476971 w 1489764"/>
                  <a:gd name="connsiteY1" fmla="*/ 0 h 589023"/>
                  <a:gd name="connsiteX2" fmla="*/ 1334937 w 1489764"/>
                  <a:gd name="connsiteY2" fmla="*/ 394397 h 589023"/>
                  <a:gd name="connsiteX3" fmla="*/ 1417487 w 1489764"/>
                  <a:gd name="connsiteY3" fmla="*/ 587942 h 589023"/>
                  <a:gd name="connsiteX4" fmla="*/ 57358 w 1489764"/>
                  <a:gd name="connsiteY4" fmla="*/ 481425 h 589023"/>
                  <a:gd name="connsiteX5" fmla="*/ 0 w 1489764"/>
                  <a:gd name="connsiteY5" fmla="*/ 484305 h 58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9764" h="589023">
                    <a:moveTo>
                      <a:pt x="0" y="484305"/>
                    </a:moveTo>
                    <a:lnTo>
                      <a:pt x="1476971" y="0"/>
                    </a:lnTo>
                    <a:lnTo>
                      <a:pt x="1334937" y="394397"/>
                    </a:lnTo>
                    <a:cubicBezTo>
                      <a:pt x="1301808" y="458247"/>
                      <a:pt x="1630417" y="573437"/>
                      <a:pt x="1417487" y="587942"/>
                    </a:cubicBezTo>
                    <a:cubicBezTo>
                      <a:pt x="1204557" y="602447"/>
                      <a:pt x="301799" y="465924"/>
                      <a:pt x="57358" y="481425"/>
                    </a:cubicBezTo>
                    <a:lnTo>
                      <a:pt x="0" y="484305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7595883" y="2321855"/>
                <a:ext cx="1030457" cy="950556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001408"/>
                  <a:gd name="connsiteY0" fmla="*/ 0 h 836717"/>
                  <a:gd name="connsiteX1" fmla="*/ 1001408 w 1001408"/>
                  <a:gd name="connsiteY1" fmla="*/ 661797 h 836717"/>
                  <a:gd name="connsiteX2" fmla="*/ 372549 w 1001408"/>
                  <a:gd name="connsiteY2" fmla="*/ 836717 h 836717"/>
                  <a:gd name="connsiteX3" fmla="*/ 0 w 1001408"/>
                  <a:gd name="connsiteY3" fmla="*/ 0 h 836717"/>
                  <a:gd name="connsiteX0" fmla="*/ 0 w 1001408"/>
                  <a:gd name="connsiteY0" fmla="*/ 0 h 772224"/>
                  <a:gd name="connsiteX1" fmla="*/ 1001408 w 1001408"/>
                  <a:gd name="connsiteY1" fmla="*/ 661797 h 772224"/>
                  <a:gd name="connsiteX2" fmla="*/ 372549 w 1001408"/>
                  <a:gd name="connsiteY2" fmla="*/ 772224 h 772224"/>
                  <a:gd name="connsiteX3" fmla="*/ 0 w 1001408"/>
                  <a:gd name="connsiteY3" fmla="*/ 0 h 772224"/>
                  <a:gd name="connsiteX0" fmla="*/ 0 w 1001408"/>
                  <a:gd name="connsiteY0" fmla="*/ 0 h 827504"/>
                  <a:gd name="connsiteX1" fmla="*/ 1001408 w 1001408"/>
                  <a:gd name="connsiteY1" fmla="*/ 661797 h 827504"/>
                  <a:gd name="connsiteX2" fmla="*/ 357122 w 1001408"/>
                  <a:gd name="connsiteY2" fmla="*/ 827504 h 827504"/>
                  <a:gd name="connsiteX3" fmla="*/ 0 w 1001408"/>
                  <a:gd name="connsiteY3" fmla="*/ 0 h 82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408" h="827504">
                    <a:moveTo>
                      <a:pt x="0" y="0"/>
                    </a:moveTo>
                    <a:lnTo>
                      <a:pt x="1001408" y="661797"/>
                    </a:lnTo>
                    <a:lnTo>
                      <a:pt x="357122" y="8275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10543820" y="4631925"/>
                <a:ext cx="1437096" cy="1371328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680052"/>
                  <a:gd name="connsiteY0" fmla="*/ 0 h 836717"/>
                  <a:gd name="connsiteX1" fmla="*/ 1680052 w 1680052"/>
                  <a:gd name="connsiteY1" fmla="*/ 599681 h 836717"/>
                  <a:gd name="connsiteX2" fmla="*/ 372549 w 1680052"/>
                  <a:gd name="connsiteY2" fmla="*/ 836717 h 836717"/>
                  <a:gd name="connsiteX3" fmla="*/ 0 w 1680052"/>
                  <a:gd name="connsiteY3" fmla="*/ 0 h 836717"/>
                  <a:gd name="connsiteX0" fmla="*/ 0 w 1680052"/>
                  <a:gd name="connsiteY0" fmla="*/ 0 h 865248"/>
                  <a:gd name="connsiteX1" fmla="*/ 1680052 w 1680052"/>
                  <a:gd name="connsiteY1" fmla="*/ 599681 h 865248"/>
                  <a:gd name="connsiteX2" fmla="*/ 1049368 w 1680052"/>
                  <a:gd name="connsiteY2" fmla="*/ 865248 h 865248"/>
                  <a:gd name="connsiteX3" fmla="*/ 0 w 1680052"/>
                  <a:gd name="connsiteY3" fmla="*/ 0 h 865248"/>
                  <a:gd name="connsiteX0" fmla="*/ 455558 w 2135610"/>
                  <a:gd name="connsiteY0" fmla="*/ 0 h 1221891"/>
                  <a:gd name="connsiteX1" fmla="*/ 2135610 w 2135610"/>
                  <a:gd name="connsiteY1" fmla="*/ 599681 h 1221891"/>
                  <a:gd name="connsiteX2" fmla="*/ 0 w 2135610"/>
                  <a:gd name="connsiteY2" fmla="*/ 1221891 h 1221891"/>
                  <a:gd name="connsiteX3" fmla="*/ 455558 w 2135610"/>
                  <a:gd name="connsiteY3" fmla="*/ 0 h 1221891"/>
                  <a:gd name="connsiteX0" fmla="*/ 455558 w 1395091"/>
                  <a:gd name="connsiteY0" fmla="*/ 0 h 1221891"/>
                  <a:gd name="connsiteX1" fmla="*/ 1395091 w 1395091"/>
                  <a:gd name="connsiteY1" fmla="*/ 342897 h 1221891"/>
                  <a:gd name="connsiteX2" fmla="*/ 0 w 1395091"/>
                  <a:gd name="connsiteY2" fmla="*/ 1221891 h 1221891"/>
                  <a:gd name="connsiteX3" fmla="*/ 455558 w 1395091"/>
                  <a:gd name="connsiteY3" fmla="*/ 0 h 1221891"/>
                  <a:gd name="connsiteX0" fmla="*/ 487408 w 1395091"/>
                  <a:gd name="connsiteY0" fmla="*/ 0 h 1207625"/>
                  <a:gd name="connsiteX1" fmla="*/ 1395091 w 1395091"/>
                  <a:gd name="connsiteY1" fmla="*/ 328631 h 1207625"/>
                  <a:gd name="connsiteX2" fmla="*/ 0 w 1395091"/>
                  <a:gd name="connsiteY2" fmla="*/ 1207625 h 1207625"/>
                  <a:gd name="connsiteX3" fmla="*/ 487408 w 1395091"/>
                  <a:gd name="connsiteY3" fmla="*/ 0 h 1207625"/>
                  <a:gd name="connsiteX0" fmla="*/ 487408 w 1442866"/>
                  <a:gd name="connsiteY0" fmla="*/ 0 h 1207625"/>
                  <a:gd name="connsiteX1" fmla="*/ 1442866 w 1442866"/>
                  <a:gd name="connsiteY1" fmla="*/ 321498 h 1207625"/>
                  <a:gd name="connsiteX2" fmla="*/ 0 w 1442866"/>
                  <a:gd name="connsiteY2" fmla="*/ 1207625 h 1207625"/>
                  <a:gd name="connsiteX3" fmla="*/ 487408 w 1442866"/>
                  <a:gd name="connsiteY3" fmla="*/ 0 h 1207625"/>
                  <a:gd name="connsiteX0" fmla="*/ 482265 w 1442866"/>
                  <a:gd name="connsiteY0" fmla="*/ 0 h 1041786"/>
                  <a:gd name="connsiteX1" fmla="*/ 1442866 w 1442866"/>
                  <a:gd name="connsiteY1" fmla="*/ 155659 h 1041786"/>
                  <a:gd name="connsiteX2" fmla="*/ 0 w 1442866"/>
                  <a:gd name="connsiteY2" fmla="*/ 1041786 h 1041786"/>
                  <a:gd name="connsiteX3" fmla="*/ 482265 w 1442866"/>
                  <a:gd name="connsiteY3" fmla="*/ 0 h 1041786"/>
                  <a:gd name="connsiteX0" fmla="*/ 466838 w 1442866"/>
                  <a:gd name="connsiteY0" fmla="*/ 0 h 1193805"/>
                  <a:gd name="connsiteX1" fmla="*/ 1442866 w 1442866"/>
                  <a:gd name="connsiteY1" fmla="*/ 307678 h 1193805"/>
                  <a:gd name="connsiteX2" fmla="*/ 0 w 1442866"/>
                  <a:gd name="connsiteY2" fmla="*/ 1193805 h 1193805"/>
                  <a:gd name="connsiteX3" fmla="*/ 466838 w 1442866"/>
                  <a:gd name="connsiteY3" fmla="*/ 0 h 1193805"/>
                  <a:gd name="connsiteX0" fmla="*/ 466838 w 1396584"/>
                  <a:gd name="connsiteY0" fmla="*/ 0 h 1193805"/>
                  <a:gd name="connsiteX1" fmla="*/ 1396584 w 1396584"/>
                  <a:gd name="connsiteY1" fmla="*/ 312285 h 1193805"/>
                  <a:gd name="connsiteX2" fmla="*/ 0 w 1396584"/>
                  <a:gd name="connsiteY2" fmla="*/ 1193805 h 1193805"/>
                  <a:gd name="connsiteX3" fmla="*/ 466838 w 1396584"/>
                  <a:gd name="connsiteY3" fmla="*/ 0 h 119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6584" h="1193805">
                    <a:moveTo>
                      <a:pt x="466838" y="0"/>
                    </a:moveTo>
                    <a:lnTo>
                      <a:pt x="1396584" y="312285"/>
                    </a:lnTo>
                    <a:lnTo>
                      <a:pt x="0" y="1193805"/>
                    </a:lnTo>
                    <a:lnTo>
                      <a:pt x="466838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4916129" y="2370667"/>
              <a:ext cx="8529323" cy="5142817"/>
              <a:chOff x="4916129" y="2370667"/>
              <a:chExt cx="8529323" cy="5142817"/>
            </a:xfrm>
          </p:grpSpPr>
          <p:cxnSp>
            <p:nvCxnSpPr>
              <p:cNvPr id="20" name="Straight Connector 19"/>
              <p:cNvCxnSpPr/>
              <p:nvPr/>
            </p:nvCxnSpPr>
            <p:spPr bwMode="auto">
              <a:xfrm>
                <a:off x="7792065" y="5276645"/>
                <a:ext cx="245806" cy="206477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Straight Connector 20"/>
              <p:cNvCxnSpPr>
                <a:stCxn id="115" idx="1"/>
              </p:cNvCxnSpPr>
              <p:nvPr/>
            </p:nvCxnSpPr>
            <p:spPr bwMode="auto">
              <a:xfrm>
                <a:off x="9453045" y="5017283"/>
                <a:ext cx="2149020" cy="196362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Straight Connector 21"/>
              <p:cNvCxnSpPr/>
              <p:nvPr/>
            </p:nvCxnSpPr>
            <p:spPr bwMode="auto">
              <a:xfrm>
                <a:off x="8636000" y="3097161"/>
                <a:ext cx="2589161" cy="100780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" name="Straight Connector 22"/>
              <p:cNvCxnSpPr/>
              <p:nvPr/>
            </p:nvCxnSpPr>
            <p:spPr bwMode="auto">
              <a:xfrm>
                <a:off x="9713793" y="4093019"/>
                <a:ext cx="3731659" cy="141748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>
                <a:off x="7800259" y="5276645"/>
                <a:ext cx="1679676" cy="223683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>
                <a:off x="8066424" y="2370667"/>
                <a:ext cx="2495060" cy="3659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 flipH="1">
                <a:off x="7144774" y="4088580"/>
                <a:ext cx="450646" cy="296606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 flipH="1">
                <a:off x="9488129" y="4088580"/>
                <a:ext cx="221227" cy="93406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 flipH="1">
                <a:off x="8870950" y="5022645"/>
                <a:ext cx="625374" cy="169883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 flipH="1">
                <a:off x="8870950" y="5159170"/>
                <a:ext cx="92793" cy="156230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>
                <a:off x="10198485" y="5203152"/>
                <a:ext cx="338418" cy="8354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23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>
                <a:off x="9479937" y="5069041"/>
                <a:ext cx="802966" cy="193644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 flipV="1">
                <a:off x="10528711" y="4981677"/>
                <a:ext cx="1466644" cy="104600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" name="Straight Connector 32"/>
              <p:cNvCxnSpPr>
                <a:endCxn id="48" idx="3"/>
              </p:cNvCxnSpPr>
              <p:nvPr/>
            </p:nvCxnSpPr>
            <p:spPr bwMode="auto">
              <a:xfrm flipV="1">
                <a:off x="8562258" y="5889832"/>
                <a:ext cx="1229224" cy="40281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 flipV="1">
                <a:off x="7193935" y="6087806"/>
                <a:ext cx="712839" cy="598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Straight Connector 34"/>
              <p:cNvCxnSpPr/>
              <p:nvPr/>
            </p:nvCxnSpPr>
            <p:spPr bwMode="auto">
              <a:xfrm>
                <a:off x="7906774" y="6104194"/>
                <a:ext cx="663678" cy="180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 flipH="1">
                <a:off x="4916129" y="5219290"/>
                <a:ext cx="1679679" cy="174522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 flipH="1" flipV="1">
                <a:off x="6604000" y="5243871"/>
                <a:ext cx="1286389" cy="84393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9725742" y="4072193"/>
                <a:ext cx="1499419" cy="2458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>
                <a:off x="8636000" y="3080773"/>
                <a:ext cx="2892323" cy="55716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>
                <a:off x="10962968" y="3531419"/>
                <a:ext cx="598129" cy="1278194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 flipH="1">
                <a:off x="11282516" y="4981677"/>
                <a:ext cx="721033" cy="1704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 flipH="1" flipV="1">
                <a:off x="9807677" y="5842000"/>
                <a:ext cx="721034" cy="16387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 bwMode="auto">
              <a:xfrm flipH="1">
                <a:off x="9733935" y="3539613"/>
                <a:ext cx="1237228" cy="5243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4" name="Straight Connector 43"/>
              <p:cNvCxnSpPr>
                <a:stCxn id="50" idx="6"/>
              </p:cNvCxnSpPr>
              <p:nvPr/>
            </p:nvCxnSpPr>
            <p:spPr bwMode="auto">
              <a:xfrm flipH="1">
                <a:off x="9821333" y="4114116"/>
                <a:ext cx="1436603" cy="75806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Straight Connector 44"/>
              <p:cNvCxnSpPr/>
              <p:nvPr/>
            </p:nvCxnSpPr>
            <p:spPr bwMode="auto">
              <a:xfrm flipH="1">
                <a:off x="10528710" y="4088580"/>
                <a:ext cx="712839" cy="1933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6" name="Oval 45"/>
              <p:cNvSpPr>
                <a:spLocks noChangeAspect="1"/>
              </p:cNvSpPr>
              <p:nvPr/>
            </p:nvSpPr>
            <p:spPr bwMode="auto">
              <a:xfrm>
                <a:off x="10940297" y="3474066"/>
                <a:ext cx="108722" cy="10872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7" name="Oval 46"/>
              <p:cNvSpPr>
                <a:spLocks noChangeAspect="1"/>
              </p:cNvSpPr>
              <p:nvPr/>
            </p:nvSpPr>
            <p:spPr bwMode="auto">
              <a:xfrm>
                <a:off x="10497846" y="594362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8" name="Oval 47"/>
              <p:cNvSpPr>
                <a:spLocks noChangeAspect="1"/>
              </p:cNvSpPr>
              <p:nvPr/>
            </p:nvSpPr>
            <p:spPr bwMode="auto">
              <a:xfrm>
                <a:off x="9776814" y="580433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9" name="Oval 48"/>
              <p:cNvSpPr>
                <a:spLocks noChangeAspect="1"/>
              </p:cNvSpPr>
              <p:nvPr/>
            </p:nvSpPr>
            <p:spPr bwMode="auto">
              <a:xfrm>
                <a:off x="8932877" y="512802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0" name="Oval 49"/>
              <p:cNvSpPr>
                <a:spLocks noChangeAspect="1"/>
              </p:cNvSpPr>
              <p:nvPr/>
            </p:nvSpPr>
            <p:spPr bwMode="auto">
              <a:xfrm>
                <a:off x="11161524" y="4065910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1" name="Oval 50"/>
              <p:cNvSpPr>
                <a:spLocks noChangeAspect="1"/>
              </p:cNvSpPr>
              <p:nvPr/>
            </p:nvSpPr>
            <p:spPr bwMode="auto">
              <a:xfrm>
                <a:off x="11931717" y="4926232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sp>
          <p:nvSpPr>
            <p:cNvPr id="19" name="Rectangle 18"/>
            <p:cNvSpPr/>
            <p:nvPr/>
          </p:nvSpPr>
          <p:spPr bwMode="auto">
            <a:xfrm flipV="1">
              <a:off x="0" y="3972020"/>
              <a:ext cx="12192000" cy="2885980"/>
            </a:xfrm>
            <a:prstGeom prst="rect">
              <a:avLst/>
            </a:prstGeom>
            <a:gradFill flip="none" rotWithShape="1">
              <a:gsLst>
                <a:gs pos="9000">
                  <a:schemeClr val="bg2">
                    <a:alpha val="80000"/>
                  </a:schemeClr>
                </a:gs>
                <a:gs pos="70000">
                  <a:srgbClr val="FFFFFF">
                    <a:alpha val="0"/>
                  </a:srgbClr>
                </a:gs>
              </a:gsLst>
              <a:lin ang="5400000" scaled="0"/>
              <a:tileRect/>
            </a:gradFill>
            <a:ln w="3175" cmpd="sng">
              <a:noFill/>
            </a:ln>
            <a:effectLst/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—wh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1" y="5716588"/>
            <a:ext cx="12192000" cy="1141412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2627" y="6041067"/>
            <a:ext cx="6322948" cy="4572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 anchorCtr="0">
            <a:noAutofit/>
          </a:bodyPr>
          <a:lstStyle>
            <a:lvl1pPr algn="r">
              <a:defRPr sz="2600" b="1" baseline="0">
                <a:solidFill>
                  <a:srgbClr val="404040"/>
                </a:solidFill>
              </a:defRPr>
            </a:lvl1pPr>
          </a:lstStyle>
          <a:p>
            <a:r>
              <a:rPr lang="en-US" dirty="0" smtClean="0"/>
              <a:t>Section Heading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7613591" y="5934015"/>
            <a:ext cx="3962400" cy="671304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0" baseline="0">
                <a:solidFill>
                  <a:srgbClr val="7F7F7F"/>
                </a:solidFill>
              </a:defRPr>
            </a:lvl1pPr>
          </a:lstStyle>
          <a:p>
            <a:pPr lvl="0"/>
            <a:r>
              <a:rPr lang="en-US" dirty="0" smtClean="0"/>
              <a:t>Sub Heading/Description Goes Here </a:t>
            </a:r>
            <a:br>
              <a:rPr lang="en-US" dirty="0" smtClean="0"/>
            </a:br>
            <a:r>
              <a:rPr lang="en-US" dirty="0" smtClean="0"/>
              <a:t>(2 lines max)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7315199" y="6058694"/>
            <a:ext cx="0" cy="457200"/>
          </a:xfrm>
          <a:prstGeom prst="line">
            <a:avLst/>
          </a:prstGeom>
          <a:noFill/>
          <a:ln w="317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6CC74C2C-9D9A-F44F-8102-997604148B65}" type="datetime1">
              <a:rPr lang="en-US" smtClean="0"/>
              <a:pPr/>
              <a:t>11/24/2015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87138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mall subject—wh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1" y="5943600"/>
            <a:ext cx="12192000" cy="9144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5800" y="6186944"/>
            <a:ext cx="10890504" cy="215444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spAutoFit/>
          </a:bodyPr>
          <a:lstStyle>
            <a:lvl1pPr>
              <a:defRPr sz="1400" b="0" baseline="0">
                <a:solidFill>
                  <a:srgbClr val="404040"/>
                </a:solidFill>
              </a:defRPr>
            </a:lvl1pPr>
          </a:lstStyle>
          <a:p>
            <a:r>
              <a:rPr lang="en-US" dirty="0" smtClean="0"/>
              <a:t>Subject | Description (this line of text is the least important item on this slide)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7F7F7F"/>
                </a:solidFill>
              </a:defRPr>
            </a:lvl1pPr>
          </a:lstStyle>
          <a:p>
            <a:fld id="{E6047B32-7A09-3E43-8D20-C67BC15BDCB3}" type="datetime1">
              <a:rPr lang="en-US" smtClean="0"/>
              <a:pPr/>
              <a:t>11/24/2015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7F7F7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7F7F7F"/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130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mall su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14401" y="6186944"/>
            <a:ext cx="10363200" cy="215444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spAutoFit/>
          </a:bodyPr>
          <a:lstStyle>
            <a:lvl1pPr>
              <a:defRPr sz="14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Subject | Description (this line of text is the least important item on this slide)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2127C-9A46-5940-842C-736B1B224903}" type="datetime1">
              <a:rPr lang="en-US" smtClean="0"/>
              <a:t>11/24/2015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77826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bg>
      <p:bgPr>
        <a:solidFill>
          <a:srgbClr val="E0F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10"/>
          <p:cNvSpPr/>
          <p:nvPr/>
        </p:nvSpPr>
        <p:spPr bwMode="auto">
          <a:xfrm rot="5400000" flipV="1">
            <a:off x="5295904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5" name="Parallelogram 10"/>
          <p:cNvSpPr/>
          <p:nvPr/>
        </p:nvSpPr>
        <p:spPr bwMode="auto">
          <a:xfrm flipH="1" flipV="1">
            <a:off x="3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10" y="1414252"/>
            <a:ext cx="5545027" cy="158746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4038898" y="3419685"/>
            <a:ext cx="4667250" cy="2015673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noAutofit/>
          </a:bodyPr>
          <a:lstStyle/>
          <a:p>
            <a:pPr marL="0" marR="0" lvl="0" indent="0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</a:rPr>
              <a:t>To know more, visit us at:</a:t>
            </a:r>
          </a:p>
          <a:p>
            <a:pPr marL="0" marR="0" lvl="0" indent="0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sng" strike="noStrike" kern="0" cap="none" spc="0" normalizeH="0" baseline="0" noProof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</a:rPr>
              <a:t>www.esriindia.com</a:t>
            </a: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</a:rPr>
              <a:t> </a:t>
            </a:r>
          </a:p>
          <a:p>
            <a:pPr marL="0" marR="0" lvl="0" indent="0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0" cap="none" spc="0" normalizeH="0" baseline="0" noProof="0" dirty="0" smtClean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</a:rPr>
              <a:t>Or, write to us at:</a:t>
            </a:r>
          </a:p>
          <a:p>
            <a:pPr marL="0" marR="0" lvl="0" indent="0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000" b="0" i="0" u="sng" strike="noStrike" kern="0" cap="none" spc="0" normalizeH="0" baseline="0" noProof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</a:rPr>
              <a:t>info@esriindia.com</a:t>
            </a:r>
            <a:r>
              <a:rPr kumimoji="0" lang="en-IN" sz="20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LnTx/>
                <a:uFillTx/>
              </a:rPr>
              <a:t>  </a:t>
            </a:r>
          </a:p>
          <a:p>
            <a:pPr marL="0" marR="0" lvl="0" indent="0" algn="ct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IN" sz="2000" b="0" i="0" u="none" strike="noStrike" kern="0" cap="none" spc="0" normalizeH="0" baseline="0" noProof="0" dirty="0" smtClean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11/24/2015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132888" y="5621988"/>
            <a:ext cx="14077020" cy="7843781"/>
            <a:chOff x="-631568" y="1514929"/>
            <a:chExt cx="14077020" cy="7843781"/>
          </a:xfrm>
        </p:grpSpPr>
        <p:sp>
          <p:nvSpPr>
            <p:cNvPr id="10" name="Rectangle 6"/>
            <p:cNvSpPr/>
            <p:nvPr/>
          </p:nvSpPr>
          <p:spPr bwMode="auto">
            <a:xfrm>
              <a:off x="0" y="1514929"/>
              <a:ext cx="12210143" cy="5343071"/>
            </a:xfrm>
            <a:custGeom>
              <a:avLst/>
              <a:gdLst>
                <a:gd name="connsiteX0" fmla="*/ 0 w 12192000"/>
                <a:gd name="connsiteY0" fmla="*/ 0 h 5324929"/>
                <a:gd name="connsiteX1" fmla="*/ 12192000 w 12192000"/>
                <a:gd name="connsiteY1" fmla="*/ 0 h 5324929"/>
                <a:gd name="connsiteX2" fmla="*/ 12192000 w 12192000"/>
                <a:gd name="connsiteY2" fmla="*/ 5324929 h 5324929"/>
                <a:gd name="connsiteX3" fmla="*/ 0 w 12192000"/>
                <a:gd name="connsiteY3" fmla="*/ 5324929 h 5324929"/>
                <a:gd name="connsiteX4" fmla="*/ 0 w 12192000"/>
                <a:gd name="connsiteY4" fmla="*/ 0 h 5324929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12192000 w 12192000"/>
                <a:gd name="connsiteY2" fmla="*/ 9071 h 5334000"/>
                <a:gd name="connsiteX3" fmla="*/ 12192000 w 12192000"/>
                <a:gd name="connsiteY3" fmla="*/ 5334000 h 5334000"/>
                <a:gd name="connsiteX4" fmla="*/ 0 w 12192000"/>
                <a:gd name="connsiteY4" fmla="*/ 5334000 h 5334000"/>
                <a:gd name="connsiteX5" fmla="*/ 0 w 12192000"/>
                <a:gd name="connsiteY5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757714 w 12192000"/>
                <a:gd name="connsiteY2" fmla="*/ 0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773714 w 12192000"/>
                <a:gd name="connsiteY3" fmla="*/ 390071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36357 w 12192000"/>
                <a:gd name="connsiteY4" fmla="*/ 1016000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662714 w 12192000"/>
                <a:gd name="connsiteY5" fmla="*/ 562429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7347857 w 12192000"/>
                <a:gd name="connsiteY6" fmla="*/ 707571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8681357 w 12192000"/>
                <a:gd name="connsiteY7" fmla="*/ 217714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9996714 w 12192000"/>
                <a:gd name="connsiteY8" fmla="*/ 371929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831286 w 12192000"/>
                <a:gd name="connsiteY9" fmla="*/ 598714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994571 w 12192000"/>
                <a:gd name="connsiteY9" fmla="*/ 2013857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1977571 h 5334000"/>
                <a:gd name="connsiteX14" fmla="*/ 0 w 12201071"/>
                <a:gd name="connsiteY14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2267857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1215571 w 12201071"/>
                <a:gd name="connsiteY13" fmla="*/ 1986643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24643 w 12210143"/>
                <a:gd name="connsiteY13" fmla="*/ 1986643 h 5334000"/>
                <a:gd name="connsiteX14" fmla="*/ 0 w 12210143"/>
                <a:gd name="connsiteY14" fmla="*/ 1451428 h 5334000"/>
                <a:gd name="connsiteX15" fmla="*/ 9072 w 12210143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16215 w 12210143"/>
                <a:gd name="connsiteY13" fmla="*/ 2775857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898072 w 12210143"/>
                <a:gd name="connsiteY13" fmla="*/ 2322285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544286 w 12210143"/>
                <a:gd name="connsiteY13" fmla="*/ 35106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578429 w 12210143"/>
                <a:gd name="connsiteY13" fmla="*/ 30661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61572 w 12210143"/>
                <a:gd name="connsiteY13" fmla="*/ 3955143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240644 w 12210143"/>
                <a:gd name="connsiteY13" fmla="*/ 3084286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170215 w 12210143"/>
                <a:gd name="connsiteY13" fmla="*/ 4163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884715 w 12210143"/>
                <a:gd name="connsiteY13" fmla="*/ 3655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51858 w 12210143"/>
                <a:gd name="connsiteY13" fmla="*/ 4599214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3528786 w 12210143"/>
                <a:gd name="connsiteY13" fmla="*/ 4073071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43071"/>
                <a:gd name="connsiteX1" fmla="*/ 2086429 w 12210143"/>
                <a:gd name="connsiteY1" fmla="*/ 0 h 5343071"/>
                <a:gd name="connsiteX2" fmla="*/ 2231572 w 12210143"/>
                <a:gd name="connsiteY2" fmla="*/ 471714 h 5343071"/>
                <a:gd name="connsiteX3" fmla="*/ 3855357 w 12210143"/>
                <a:gd name="connsiteY3" fmla="*/ 1070428 h 5343071"/>
                <a:gd name="connsiteX4" fmla="*/ 4254500 w 12210143"/>
                <a:gd name="connsiteY4" fmla="*/ 598714 h 5343071"/>
                <a:gd name="connsiteX5" fmla="*/ 4599215 w 12210143"/>
                <a:gd name="connsiteY5" fmla="*/ 1106715 h 5343071"/>
                <a:gd name="connsiteX6" fmla="*/ 6232072 w 12210143"/>
                <a:gd name="connsiteY6" fmla="*/ 371928 h 5343071"/>
                <a:gd name="connsiteX7" fmla="*/ 7620000 w 12210143"/>
                <a:gd name="connsiteY7" fmla="*/ 780142 h 5343071"/>
                <a:gd name="connsiteX8" fmla="*/ 8654143 w 12210143"/>
                <a:gd name="connsiteY8" fmla="*/ 1569357 h 5343071"/>
                <a:gd name="connsiteX9" fmla="*/ 11003643 w 12210143"/>
                <a:gd name="connsiteY9" fmla="*/ 2013857 h 5343071"/>
                <a:gd name="connsiteX10" fmla="*/ 12210143 w 12210143"/>
                <a:gd name="connsiteY10" fmla="*/ 2104571 h 5343071"/>
                <a:gd name="connsiteX11" fmla="*/ 12201072 w 12210143"/>
                <a:gd name="connsiteY11" fmla="*/ 5334000 h 5343071"/>
                <a:gd name="connsiteX12" fmla="*/ 7511143 w 12210143"/>
                <a:gd name="connsiteY12" fmla="*/ 5343071 h 5343071"/>
                <a:gd name="connsiteX13" fmla="*/ 3528786 w 12210143"/>
                <a:gd name="connsiteY13" fmla="*/ 4073071 h 5343071"/>
                <a:gd name="connsiteX14" fmla="*/ 2884715 w 12210143"/>
                <a:gd name="connsiteY14" fmla="*/ 3655786 h 5343071"/>
                <a:gd name="connsiteX15" fmla="*/ 2240644 w 12210143"/>
                <a:gd name="connsiteY15" fmla="*/ 3084286 h 5343071"/>
                <a:gd name="connsiteX16" fmla="*/ 1578429 w 12210143"/>
                <a:gd name="connsiteY16" fmla="*/ 3066143 h 5343071"/>
                <a:gd name="connsiteX17" fmla="*/ 898072 w 12210143"/>
                <a:gd name="connsiteY17" fmla="*/ 2322285 h 5343071"/>
                <a:gd name="connsiteX18" fmla="*/ 1224643 w 12210143"/>
                <a:gd name="connsiteY18" fmla="*/ 1986643 h 5343071"/>
                <a:gd name="connsiteX19" fmla="*/ 0 w 12210143"/>
                <a:gd name="connsiteY19" fmla="*/ 1451428 h 5343071"/>
                <a:gd name="connsiteX20" fmla="*/ 9072 w 12210143"/>
                <a:gd name="connsiteY20" fmla="*/ 9071 h 534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10143" h="5343071">
                  <a:moveTo>
                    <a:pt x="9072" y="9071"/>
                  </a:moveTo>
                  <a:lnTo>
                    <a:pt x="2086429" y="0"/>
                  </a:lnTo>
                  <a:lnTo>
                    <a:pt x="2231572" y="471714"/>
                  </a:lnTo>
                  <a:lnTo>
                    <a:pt x="3855357" y="1070428"/>
                  </a:lnTo>
                  <a:lnTo>
                    <a:pt x="4254500" y="598714"/>
                  </a:lnTo>
                  <a:lnTo>
                    <a:pt x="4599215" y="1106715"/>
                  </a:lnTo>
                  <a:lnTo>
                    <a:pt x="6232072" y="371928"/>
                  </a:lnTo>
                  <a:lnTo>
                    <a:pt x="7620000" y="780142"/>
                  </a:lnTo>
                  <a:lnTo>
                    <a:pt x="8654143" y="1569357"/>
                  </a:lnTo>
                  <a:lnTo>
                    <a:pt x="11003643" y="2013857"/>
                  </a:lnTo>
                  <a:lnTo>
                    <a:pt x="12210143" y="2104571"/>
                  </a:lnTo>
                  <a:cubicBezTo>
                    <a:pt x="12207119" y="3181047"/>
                    <a:pt x="12204096" y="4257524"/>
                    <a:pt x="12201072" y="5334000"/>
                  </a:cubicBezTo>
                  <a:lnTo>
                    <a:pt x="7511143" y="5343071"/>
                  </a:lnTo>
                  <a:lnTo>
                    <a:pt x="3528786" y="4073071"/>
                  </a:lnTo>
                  <a:lnTo>
                    <a:pt x="2884715" y="3655786"/>
                  </a:lnTo>
                  <a:lnTo>
                    <a:pt x="2240644" y="3084286"/>
                  </a:lnTo>
                  <a:lnTo>
                    <a:pt x="1578429" y="3066143"/>
                  </a:lnTo>
                  <a:lnTo>
                    <a:pt x="898072" y="2322285"/>
                  </a:lnTo>
                  <a:lnTo>
                    <a:pt x="1224643" y="1986643"/>
                  </a:lnTo>
                  <a:lnTo>
                    <a:pt x="0" y="1451428"/>
                  </a:lnTo>
                  <a:lnTo>
                    <a:pt x="9072" y="9071"/>
                  </a:lnTo>
                  <a:close/>
                </a:path>
              </a:pathLst>
            </a:custGeom>
            <a:gradFill flip="none" rotWithShape="1">
              <a:gsLst>
                <a:gs pos="69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86000">
                  <a:schemeClr val="accent2">
                    <a:alpha val="14000"/>
                  </a:schemeClr>
                </a:gs>
                <a:gs pos="25000">
                  <a:schemeClr val="accent4">
                    <a:lumMod val="60000"/>
                    <a:lumOff val="40000"/>
                    <a:alpha val="14000"/>
                  </a:schemeClr>
                </a:gs>
              </a:gsLst>
              <a:lin ang="1302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3399118" y="1886074"/>
              <a:ext cx="6082425" cy="4160630"/>
              <a:chOff x="3399118" y="1886074"/>
              <a:chExt cx="6082425" cy="4160630"/>
            </a:xfrm>
          </p:grpSpPr>
          <p:cxnSp>
            <p:nvCxnSpPr>
              <p:cNvPr id="215" name="Straight Connector 214"/>
              <p:cNvCxnSpPr/>
              <p:nvPr/>
            </p:nvCxnSpPr>
            <p:spPr bwMode="auto">
              <a:xfrm flipH="1">
                <a:off x="5611967" y="1886074"/>
                <a:ext cx="616935" cy="148457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>
                <a:stCxn id="57" idx="2"/>
              </p:cNvCxnSpPr>
              <p:nvPr/>
            </p:nvCxnSpPr>
            <p:spPr bwMode="auto">
              <a:xfrm>
                <a:off x="3779243" y="3641321"/>
                <a:ext cx="351548" cy="13526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8" name="Straight Connector 217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9" name="Straight Connector 218"/>
              <p:cNvCxnSpPr>
                <a:endCxn id="56" idx="0"/>
              </p:cNvCxnSpPr>
              <p:nvPr/>
            </p:nvCxnSpPr>
            <p:spPr bwMode="auto">
              <a:xfrm flipV="1">
                <a:off x="8435087" y="4389593"/>
                <a:ext cx="5126" cy="116531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0" name="Straight Connector 219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2" name="Group 11"/>
            <p:cNvGrpSpPr/>
            <p:nvPr/>
          </p:nvGrpSpPr>
          <p:grpSpPr>
            <a:xfrm>
              <a:off x="3678971" y="3959700"/>
              <a:ext cx="5064922" cy="5399010"/>
              <a:chOff x="4329128" y="2542504"/>
              <a:chExt cx="3702508" cy="3946729"/>
            </a:xfrm>
          </p:grpSpPr>
          <p:sp>
            <p:nvSpPr>
              <p:cNvPr id="199" name="Oval 198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0" name="Oval 199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1" name="Oval 200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2" name="Oval 201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3" name="Oval 202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4" name="Oval 203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5" name="Oval 204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6" name="Oval 205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7" name="Oval 206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8" name="Oval 207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9" name="Oval 208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0" name="Oval 209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1" name="Oval 210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2" name="Oval 211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3" name="Oval 212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4" name="Oval 213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-542759" y="1871735"/>
              <a:ext cx="13247589" cy="5391840"/>
              <a:chOff x="-548917" y="1880972"/>
              <a:chExt cx="13247589" cy="5391840"/>
            </a:xfrm>
          </p:grpSpPr>
          <p:grpSp>
            <p:nvGrpSpPr>
              <p:cNvPr id="164" name="Group 163"/>
              <p:cNvGrpSpPr/>
              <p:nvPr/>
            </p:nvGrpSpPr>
            <p:grpSpPr>
              <a:xfrm>
                <a:off x="-548917" y="1880972"/>
                <a:ext cx="12577458" cy="4858609"/>
                <a:chOff x="-548917" y="1880972"/>
                <a:chExt cx="12577458" cy="4858609"/>
              </a:xfrm>
            </p:grpSpPr>
            <p:cxnSp>
              <p:nvCxnSpPr>
                <p:cNvPr id="167" name="Straight Connector 166"/>
                <p:cNvCxnSpPr/>
                <p:nvPr/>
              </p:nvCxnSpPr>
              <p:spPr bwMode="auto">
                <a:xfrm flipV="1">
                  <a:off x="2931297" y="1887839"/>
                  <a:ext cx="3446163" cy="363837"/>
                </a:xfrm>
                <a:prstGeom prst="line">
                  <a:avLst/>
                </a:prstGeom>
                <a:noFill/>
                <a:ln w="9525" cap="flat" cmpd="sng" algn="ctr">
                  <a:solidFill>
                    <a:schemeClr val="tx1">
                      <a:alpha val="6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8" name="Isosceles Triangle 276"/>
                <p:cNvSpPr/>
                <p:nvPr/>
              </p:nvSpPr>
              <p:spPr bwMode="auto">
                <a:xfrm>
                  <a:off x="2942283" y="3126170"/>
                  <a:ext cx="1348531" cy="71815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57152 w 1356724"/>
                    <a:gd name="connsiteY0" fmla="*/ 857443 h 857443"/>
                    <a:gd name="connsiteX1" fmla="*/ 0 w 1356724"/>
                    <a:gd name="connsiteY1" fmla="*/ 0 h 857443"/>
                    <a:gd name="connsiteX2" fmla="*/ 1356724 w 1356724"/>
                    <a:gd name="connsiteY2" fmla="*/ 225876 h 857443"/>
                    <a:gd name="connsiteX3" fmla="*/ 457152 w 1356724"/>
                    <a:gd name="connsiteY3" fmla="*/ 857443 h 857443"/>
                    <a:gd name="connsiteX0" fmla="*/ 457152 w 1348531"/>
                    <a:gd name="connsiteY0" fmla="*/ 857443 h 857443"/>
                    <a:gd name="connsiteX1" fmla="*/ 0 w 1348531"/>
                    <a:gd name="connsiteY1" fmla="*/ 0 h 857443"/>
                    <a:gd name="connsiteX2" fmla="*/ 1348531 w 1348531"/>
                    <a:gd name="connsiteY2" fmla="*/ 332393 h 857443"/>
                    <a:gd name="connsiteX3" fmla="*/ 457152 w 1348531"/>
                    <a:gd name="connsiteY3" fmla="*/ 857443 h 857443"/>
                    <a:gd name="connsiteX0" fmla="*/ 342442 w 1348531"/>
                    <a:gd name="connsiteY0" fmla="*/ 718153 h 718153"/>
                    <a:gd name="connsiteX1" fmla="*/ 0 w 1348531"/>
                    <a:gd name="connsiteY1" fmla="*/ 0 h 718153"/>
                    <a:gd name="connsiteX2" fmla="*/ 1348531 w 1348531"/>
                    <a:gd name="connsiteY2" fmla="*/ 332393 h 718153"/>
                    <a:gd name="connsiteX3" fmla="*/ 342442 w 1348531"/>
                    <a:gd name="connsiteY3" fmla="*/ 718153 h 7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48531" h="718153">
                      <a:moveTo>
                        <a:pt x="342442" y="718153"/>
                      </a:moveTo>
                      <a:lnTo>
                        <a:pt x="0" y="0"/>
                      </a:lnTo>
                      <a:lnTo>
                        <a:pt x="1348531" y="332393"/>
                      </a:lnTo>
                      <a:lnTo>
                        <a:pt x="342442" y="71815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9" name="Isosceles Triangle 276"/>
                <p:cNvSpPr/>
                <p:nvPr/>
              </p:nvSpPr>
              <p:spPr bwMode="auto">
                <a:xfrm>
                  <a:off x="8533026" y="3131582"/>
                  <a:ext cx="1201626" cy="93928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1201626"/>
                    <a:gd name="connsiteY0" fmla="*/ 888225 h 1018657"/>
                    <a:gd name="connsiteX1" fmla="*/ 86723 w 1201626"/>
                    <a:gd name="connsiteY1" fmla="*/ 0 h 1018657"/>
                    <a:gd name="connsiteX2" fmla="*/ 1201626 w 1201626"/>
                    <a:gd name="connsiteY2" fmla="*/ 1018657 h 1018657"/>
                    <a:gd name="connsiteX3" fmla="*/ 0 w 1201626"/>
                    <a:gd name="connsiteY3" fmla="*/ 888225 h 1018657"/>
                    <a:gd name="connsiteX0" fmla="*/ 0 w 1201626"/>
                    <a:gd name="connsiteY0" fmla="*/ 618350 h 748782"/>
                    <a:gd name="connsiteX1" fmla="*/ 287806 w 1201626"/>
                    <a:gd name="connsiteY1" fmla="*/ 0 h 748782"/>
                    <a:gd name="connsiteX2" fmla="*/ 1201626 w 1201626"/>
                    <a:gd name="connsiteY2" fmla="*/ 748782 h 748782"/>
                    <a:gd name="connsiteX3" fmla="*/ 0 w 1201626"/>
                    <a:gd name="connsiteY3" fmla="*/ 618350 h 748782"/>
                    <a:gd name="connsiteX0" fmla="*/ 0 w 1201626"/>
                    <a:gd name="connsiteY0" fmla="*/ 808850 h 939282"/>
                    <a:gd name="connsiteX1" fmla="*/ 107889 w 1201626"/>
                    <a:gd name="connsiteY1" fmla="*/ 0 h 939282"/>
                    <a:gd name="connsiteX2" fmla="*/ 1201626 w 1201626"/>
                    <a:gd name="connsiteY2" fmla="*/ 939282 h 939282"/>
                    <a:gd name="connsiteX3" fmla="*/ 0 w 1201626"/>
                    <a:gd name="connsiteY3" fmla="*/ 808850 h 939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1626" h="939282">
                      <a:moveTo>
                        <a:pt x="0" y="808850"/>
                      </a:moveTo>
                      <a:lnTo>
                        <a:pt x="107889" y="0"/>
                      </a:lnTo>
                      <a:lnTo>
                        <a:pt x="1201626" y="939282"/>
                      </a:lnTo>
                      <a:lnTo>
                        <a:pt x="0" y="80885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0" name="Isosceles Triangle 276"/>
                <p:cNvSpPr/>
                <p:nvPr/>
              </p:nvSpPr>
              <p:spPr bwMode="auto">
                <a:xfrm>
                  <a:off x="2567596" y="4304271"/>
                  <a:ext cx="2704895" cy="129059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73539 w 2711760"/>
                    <a:gd name="connsiteY0" fmla="*/ 988540 h 988540"/>
                    <a:gd name="connsiteX1" fmla="*/ 0 w 2711760"/>
                    <a:gd name="connsiteY1" fmla="*/ 0 h 988540"/>
                    <a:gd name="connsiteX2" fmla="*/ 2711760 w 2711760"/>
                    <a:gd name="connsiteY2" fmla="*/ 851243 h 988540"/>
                    <a:gd name="connsiteX3" fmla="*/ 473539 w 2711760"/>
                    <a:gd name="connsiteY3" fmla="*/ 988540 h 988540"/>
                    <a:gd name="connsiteX0" fmla="*/ 947215 w 2711760"/>
                    <a:gd name="connsiteY0" fmla="*/ 1256270 h 1256270"/>
                    <a:gd name="connsiteX1" fmla="*/ 0 w 2711760"/>
                    <a:gd name="connsiteY1" fmla="*/ 0 h 1256270"/>
                    <a:gd name="connsiteX2" fmla="*/ 2711760 w 2711760"/>
                    <a:gd name="connsiteY2" fmla="*/ 851243 h 1256270"/>
                    <a:gd name="connsiteX3" fmla="*/ 947215 w 2711760"/>
                    <a:gd name="connsiteY3" fmla="*/ 1256270 h 1256270"/>
                    <a:gd name="connsiteX0" fmla="*/ 940350 w 2704895"/>
                    <a:gd name="connsiteY0" fmla="*/ 1290594 h 1290594"/>
                    <a:gd name="connsiteX1" fmla="*/ 0 w 2704895"/>
                    <a:gd name="connsiteY1" fmla="*/ 0 h 1290594"/>
                    <a:gd name="connsiteX2" fmla="*/ 2704895 w 2704895"/>
                    <a:gd name="connsiteY2" fmla="*/ 885567 h 1290594"/>
                    <a:gd name="connsiteX3" fmla="*/ 940350 w 2704895"/>
                    <a:gd name="connsiteY3" fmla="*/ 1290594 h 129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04895" h="1290594">
                      <a:moveTo>
                        <a:pt x="940350" y="1290594"/>
                      </a:moveTo>
                      <a:lnTo>
                        <a:pt x="0" y="0"/>
                      </a:lnTo>
                      <a:lnTo>
                        <a:pt x="2704895" y="885567"/>
                      </a:lnTo>
                      <a:lnTo>
                        <a:pt x="940350" y="129059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1" name="Isosceles Triangle 276"/>
                <p:cNvSpPr/>
                <p:nvPr/>
              </p:nvSpPr>
              <p:spPr bwMode="auto">
                <a:xfrm>
                  <a:off x="6439380" y="3068595"/>
                  <a:ext cx="2128246" cy="87183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144025 w 1373111"/>
                    <a:gd name="connsiteY0" fmla="*/ 700216 h 700216"/>
                    <a:gd name="connsiteX1" fmla="*/ 0 w 1373111"/>
                    <a:gd name="connsiteY1" fmla="*/ 0 h 700216"/>
                    <a:gd name="connsiteX2" fmla="*/ 1373111 w 1373111"/>
                    <a:gd name="connsiteY2" fmla="*/ 356973 h 700216"/>
                    <a:gd name="connsiteX3" fmla="*/ 144025 w 1373111"/>
                    <a:gd name="connsiteY3" fmla="*/ 700216 h 700216"/>
                    <a:gd name="connsiteX0" fmla="*/ 144025 w 2128246"/>
                    <a:gd name="connsiteY0" fmla="*/ 700216 h 871837"/>
                    <a:gd name="connsiteX1" fmla="*/ 0 w 2128246"/>
                    <a:gd name="connsiteY1" fmla="*/ 0 h 871837"/>
                    <a:gd name="connsiteX2" fmla="*/ 2128246 w 2128246"/>
                    <a:gd name="connsiteY2" fmla="*/ 871837 h 871837"/>
                    <a:gd name="connsiteX3" fmla="*/ 144025 w 2128246"/>
                    <a:gd name="connsiteY3" fmla="*/ 700216 h 87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8246" h="871837">
                      <a:moveTo>
                        <a:pt x="144025" y="700216"/>
                      </a:moveTo>
                      <a:lnTo>
                        <a:pt x="0" y="0"/>
                      </a:lnTo>
                      <a:lnTo>
                        <a:pt x="2128246" y="871837"/>
                      </a:lnTo>
                      <a:lnTo>
                        <a:pt x="144025" y="7002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2" name="Isosceles Triangle 276"/>
                <p:cNvSpPr/>
                <p:nvPr/>
              </p:nvSpPr>
              <p:spPr bwMode="auto">
                <a:xfrm>
                  <a:off x="4585727" y="1880973"/>
                  <a:ext cx="1647705" cy="110524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47705" h="1105243">
                      <a:moveTo>
                        <a:pt x="0" y="748270"/>
                      </a:moveTo>
                      <a:lnTo>
                        <a:pt x="1647705" y="0"/>
                      </a:lnTo>
                      <a:lnTo>
                        <a:pt x="1181031" y="1105243"/>
                      </a:lnTo>
                      <a:lnTo>
                        <a:pt x="0" y="74827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3" name="Isosceles Triangle 276"/>
                <p:cNvSpPr/>
                <p:nvPr/>
              </p:nvSpPr>
              <p:spPr bwMode="auto">
                <a:xfrm>
                  <a:off x="5766486" y="2306594"/>
                  <a:ext cx="1833055" cy="146221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102257 w 1833055"/>
                    <a:gd name="connsiteY0" fmla="*/ 631997 h 1462217"/>
                    <a:gd name="connsiteX1" fmla="*/ 1833055 w 1833055"/>
                    <a:gd name="connsiteY1" fmla="*/ 0 h 1462217"/>
                    <a:gd name="connsiteX2" fmla="*/ 810327 w 1833055"/>
                    <a:gd name="connsiteY2" fmla="*/ 1462217 h 1462217"/>
                    <a:gd name="connsiteX3" fmla="*/ 0 w 1833055"/>
                    <a:gd name="connsiteY3" fmla="*/ 679622 h 1462217"/>
                    <a:gd name="connsiteX4" fmla="*/ 102257 w 1833055"/>
                    <a:gd name="connsiteY4" fmla="*/ 631997 h 1462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055" h="1462217">
                      <a:moveTo>
                        <a:pt x="102257" y="631997"/>
                      </a:moveTo>
                      <a:lnTo>
                        <a:pt x="1833055" y="0"/>
                      </a:lnTo>
                      <a:lnTo>
                        <a:pt x="810327" y="1462217"/>
                      </a:lnTo>
                      <a:cubicBezTo>
                        <a:pt x="526488" y="1205929"/>
                        <a:pt x="283839" y="935910"/>
                        <a:pt x="0" y="679622"/>
                      </a:cubicBezTo>
                      <a:lnTo>
                        <a:pt x="102257" y="63199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24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4" name="Isosceles Triangle 276"/>
                <p:cNvSpPr/>
                <p:nvPr/>
              </p:nvSpPr>
              <p:spPr bwMode="auto">
                <a:xfrm>
                  <a:off x="3391242" y="3638379"/>
                  <a:ext cx="528868" cy="54410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0 w 872112"/>
                    <a:gd name="connsiteY0" fmla="*/ 466811 h 1249406"/>
                    <a:gd name="connsiteX1" fmla="*/ 453218 w 872112"/>
                    <a:gd name="connsiteY1" fmla="*/ 0 h 1249406"/>
                    <a:gd name="connsiteX2" fmla="*/ 872112 w 872112"/>
                    <a:gd name="connsiteY2" fmla="*/ 1249406 h 1249406"/>
                    <a:gd name="connsiteX3" fmla="*/ 61785 w 872112"/>
                    <a:gd name="connsiteY3" fmla="*/ 466811 h 1249406"/>
                    <a:gd name="connsiteX4" fmla="*/ 0 w 872112"/>
                    <a:gd name="connsiteY4" fmla="*/ 466811 h 1249406"/>
                    <a:gd name="connsiteX0" fmla="*/ 13729 w 810327"/>
                    <a:gd name="connsiteY0" fmla="*/ 466811 h 1249406"/>
                    <a:gd name="connsiteX1" fmla="*/ 391433 w 810327"/>
                    <a:gd name="connsiteY1" fmla="*/ 0 h 1249406"/>
                    <a:gd name="connsiteX2" fmla="*/ 810327 w 810327"/>
                    <a:gd name="connsiteY2" fmla="*/ 1249406 h 1249406"/>
                    <a:gd name="connsiteX3" fmla="*/ 0 w 810327"/>
                    <a:gd name="connsiteY3" fmla="*/ 466811 h 1249406"/>
                    <a:gd name="connsiteX4" fmla="*/ 13729 w 810327"/>
                    <a:gd name="connsiteY4" fmla="*/ 466811 h 1249406"/>
                    <a:gd name="connsiteX0" fmla="*/ 13729 w 528868"/>
                    <a:gd name="connsiteY0" fmla="*/ 466811 h 544104"/>
                    <a:gd name="connsiteX1" fmla="*/ 391433 w 528868"/>
                    <a:gd name="connsiteY1" fmla="*/ 0 h 544104"/>
                    <a:gd name="connsiteX2" fmla="*/ 528868 w 528868"/>
                    <a:gd name="connsiteY2" fmla="*/ 494271 h 544104"/>
                    <a:gd name="connsiteX3" fmla="*/ 0 w 528868"/>
                    <a:gd name="connsiteY3" fmla="*/ 466811 h 544104"/>
                    <a:gd name="connsiteX4" fmla="*/ 13729 w 528868"/>
                    <a:gd name="connsiteY4" fmla="*/ 466811 h 54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68" h="544104">
                      <a:moveTo>
                        <a:pt x="13729" y="466811"/>
                      </a:moveTo>
                      <a:lnTo>
                        <a:pt x="391433" y="0"/>
                      </a:lnTo>
                      <a:lnTo>
                        <a:pt x="528868" y="494271"/>
                      </a:lnTo>
                      <a:cubicBezTo>
                        <a:pt x="245029" y="237983"/>
                        <a:pt x="283839" y="723099"/>
                        <a:pt x="0" y="466811"/>
                      </a:cubicBezTo>
                      <a:lnTo>
                        <a:pt x="13729" y="4668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5" name="Isosceles Triangle 276"/>
                <p:cNvSpPr/>
                <p:nvPr/>
              </p:nvSpPr>
              <p:spPr bwMode="auto">
                <a:xfrm>
                  <a:off x="7619998" y="3937287"/>
                  <a:ext cx="894716" cy="4652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697637 w 878841"/>
                    <a:gd name="connsiteY3" fmla="*/ 40582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724096 w 878841"/>
                    <a:gd name="connsiteY3" fmla="*/ 37407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75821"/>
                    <a:gd name="connsiteX1" fmla="*/ 878841 w 878841"/>
                    <a:gd name="connsiteY1" fmla="*/ 0 h 475821"/>
                    <a:gd name="connsiteX2" fmla="*/ 835642 w 878841"/>
                    <a:gd name="connsiteY2" fmla="*/ 475821 h 475821"/>
                    <a:gd name="connsiteX3" fmla="*/ 724096 w 878841"/>
                    <a:gd name="connsiteY3" fmla="*/ 374076 h 475821"/>
                    <a:gd name="connsiteX4" fmla="*/ 0 w 878841"/>
                    <a:gd name="connsiteY4" fmla="*/ 164756 h 475821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35642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25058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4716" h="465238">
                      <a:moveTo>
                        <a:pt x="0" y="154173"/>
                      </a:moveTo>
                      <a:lnTo>
                        <a:pt x="894716" y="0"/>
                      </a:lnTo>
                      <a:lnTo>
                        <a:pt x="825058" y="465238"/>
                      </a:lnTo>
                      <a:lnTo>
                        <a:pt x="724096" y="363493"/>
                      </a:lnTo>
                      <a:lnTo>
                        <a:pt x="0" y="15417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6" name="Isosceles Triangle 276"/>
                <p:cNvSpPr/>
                <p:nvPr/>
              </p:nvSpPr>
              <p:spPr bwMode="auto">
                <a:xfrm>
                  <a:off x="5752755" y="1880972"/>
                  <a:ext cx="618111" cy="11258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8111" h="1125838">
                      <a:moveTo>
                        <a:pt x="0" y="1125838"/>
                      </a:moveTo>
                      <a:lnTo>
                        <a:pt x="494407" y="0"/>
                      </a:lnTo>
                      <a:lnTo>
                        <a:pt x="618111" y="858108"/>
                      </a:lnTo>
                      <a:lnTo>
                        <a:pt x="0" y="112583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5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7" name="Isosceles Triangle 276"/>
                <p:cNvSpPr/>
                <p:nvPr/>
              </p:nvSpPr>
              <p:spPr bwMode="auto">
                <a:xfrm>
                  <a:off x="8512432" y="3095053"/>
                  <a:ext cx="1214925" cy="1438560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405300"/>
                    <a:gd name="connsiteY0" fmla="*/ 669182 h 669182"/>
                    <a:gd name="connsiteX1" fmla="*/ 118412 w 405300"/>
                    <a:gd name="connsiteY1" fmla="*/ 0 h 669182"/>
                    <a:gd name="connsiteX2" fmla="*/ 405300 w 405300"/>
                    <a:gd name="connsiteY2" fmla="*/ 607397 h 669182"/>
                    <a:gd name="connsiteX3" fmla="*/ 0 w 405300"/>
                    <a:gd name="connsiteY3" fmla="*/ 669182 h 669182"/>
                    <a:gd name="connsiteX0" fmla="*/ 0 w 405300"/>
                    <a:gd name="connsiteY0" fmla="*/ 801474 h 801474"/>
                    <a:gd name="connsiteX1" fmla="*/ 113121 w 405300"/>
                    <a:gd name="connsiteY1" fmla="*/ 0 h 801474"/>
                    <a:gd name="connsiteX2" fmla="*/ 405300 w 405300"/>
                    <a:gd name="connsiteY2" fmla="*/ 739689 h 801474"/>
                    <a:gd name="connsiteX3" fmla="*/ 0 w 405300"/>
                    <a:gd name="connsiteY3" fmla="*/ 801474 h 801474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0 w 1214925"/>
                    <a:gd name="connsiteY3" fmla="*/ 801474 h 961939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392577 w 1214925"/>
                    <a:gd name="connsiteY3" fmla="*/ 856476 h 961939"/>
                    <a:gd name="connsiteX4" fmla="*/ 0 w 1214925"/>
                    <a:gd name="connsiteY4" fmla="*/ 801474 h 961939"/>
                    <a:gd name="connsiteX0" fmla="*/ 0 w 1214925"/>
                    <a:gd name="connsiteY0" fmla="*/ 801474 h 1401518"/>
                    <a:gd name="connsiteX1" fmla="*/ 113121 w 1214925"/>
                    <a:gd name="connsiteY1" fmla="*/ 0 h 1401518"/>
                    <a:gd name="connsiteX2" fmla="*/ 1214925 w 1214925"/>
                    <a:gd name="connsiteY2" fmla="*/ 961939 h 1401518"/>
                    <a:gd name="connsiteX3" fmla="*/ 508993 w 1214925"/>
                    <a:gd name="connsiteY3" fmla="*/ 1401518 h 1401518"/>
                    <a:gd name="connsiteX4" fmla="*/ 0 w 1214925"/>
                    <a:gd name="connsiteY4" fmla="*/ 801474 h 1401518"/>
                    <a:gd name="connsiteX0" fmla="*/ 0 w 1214925"/>
                    <a:gd name="connsiteY0" fmla="*/ 838516 h 1438560"/>
                    <a:gd name="connsiteX1" fmla="*/ 113121 w 1214925"/>
                    <a:gd name="connsiteY1" fmla="*/ 0 h 1438560"/>
                    <a:gd name="connsiteX2" fmla="*/ 1214925 w 1214925"/>
                    <a:gd name="connsiteY2" fmla="*/ 998981 h 1438560"/>
                    <a:gd name="connsiteX3" fmla="*/ 508993 w 1214925"/>
                    <a:gd name="connsiteY3" fmla="*/ 1438560 h 1438560"/>
                    <a:gd name="connsiteX4" fmla="*/ 0 w 1214925"/>
                    <a:gd name="connsiteY4" fmla="*/ 838516 h 143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4925" h="1438560">
                      <a:moveTo>
                        <a:pt x="0" y="838516"/>
                      </a:moveTo>
                      <a:lnTo>
                        <a:pt x="113121" y="0"/>
                      </a:lnTo>
                      <a:lnTo>
                        <a:pt x="1214925" y="998981"/>
                      </a:lnTo>
                      <a:lnTo>
                        <a:pt x="508993" y="1438560"/>
                      </a:lnTo>
                      <a:lnTo>
                        <a:pt x="0" y="8385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8" name="Isosceles Triangle 276"/>
                <p:cNvSpPr/>
                <p:nvPr/>
              </p:nvSpPr>
              <p:spPr bwMode="auto">
                <a:xfrm>
                  <a:off x="7798759" y="4070864"/>
                  <a:ext cx="1928890" cy="122194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8890" h="1221946">
                      <a:moveTo>
                        <a:pt x="631294" y="315785"/>
                      </a:moveTo>
                      <a:lnTo>
                        <a:pt x="1928890" y="0"/>
                      </a:lnTo>
                      <a:lnTo>
                        <a:pt x="0" y="1221946"/>
                      </a:lnTo>
                      <a:lnTo>
                        <a:pt x="631294" y="31578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9" name="Isosceles Triangle 276"/>
                <p:cNvSpPr/>
                <p:nvPr/>
              </p:nvSpPr>
              <p:spPr bwMode="auto">
                <a:xfrm>
                  <a:off x="3769083" y="3466757"/>
                  <a:ext cx="521456" cy="13043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1456" h="1304323">
                      <a:moveTo>
                        <a:pt x="521456" y="0"/>
                      </a:moveTo>
                      <a:lnTo>
                        <a:pt x="301916" y="1304323"/>
                      </a:lnTo>
                      <a:lnTo>
                        <a:pt x="0" y="171620"/>
                      </a:lnTo>
                      <a:lnTo>
                        <a:pt x="52145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0" name="Isosceles Triangle 276"/>
                <p:cNvSpPr/>
                <p:nvPr/>
              </p:nvSpPr>
              <p:spPr bwMode="auto">
                <a:xfrm>
                  <a:off x="2554001" y="4528523"/>
                  <a:ext cx="621855" cy="169104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521456"/>
                    <a:gd name="connsiteY0" fmla="*/ 0 h 2114377"/>
                    <a:gd name="connsiteX1" fmla="*/ 246998 w 521456"/>
                    <a:gd name="connsiteY1" fmla="*/ 2114377 h 2114377"/>
                    <a:gd name="connsiteX2" fmla="*/ 0 w 521456"/>
                    <a:gd name="connsiteY2" fmla="*/ 171620 h 2114377"/>
                    <a:gd name="connsiteX3" fmla="*/ 521456 w 521456"/>
                    <a:gd name="connsiteY3" fmla="*/ 0 h 2114377"/>
                    <a:gd name="connsiteX0" fmla="*/ 844105 w 844105"/>
                    <a:gd name="connsiteY0" fmla="*/ 0 h 2114377"/>
                    <a:gd name="connsiteX1" fmla="*/ 569647 w 844105"/>
                    <a:gd name="connsiteY1" fmla="*/ 2114377 h 2114377"/>
                    <a:gd name="connsiteX2" fmla="*/ 0 w 844105"/>
                    <a:gd name="connsiteY2" fmla="*/ 1668160 h 2114377"/>
                    <a:gd name="connsiteX3" fmla="*/ 844105 w 844105"/>
                    <a:gd name="connsiteY3" fmla="*/ 0 h 2114377"/>
                    <a:gd name="connsiteX0" fmla="*/ 621855 w 621855"/>
                    <a:gd name="connsiteY0" fmla="*/ 0 h 1691044"/>
                    <a:gd name="connsiteX1" fmla="*/ 569647 w 621855"/>
                    <a:gd name="connsiteY1" fmla="*/ 1691044 h 1691044"/>
                    <a:gd name="connsiteX2" fmla="*/ 0 w 621855"/>
                    <a:gd name="connsiteY2" fmla="*/ 1244827 h 1691044"/>
                    <a:gd name="connsiteX3" fmla="*/ 621855 w 621855"/>
                    <a:gd name="connsiteY3" fmla="*/ 0 h 169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1855" h="1691044">
                      <a:moveTo>
                        <a:pt x="621855" y="0"/>
                      </a:moveTo>
                      <a:lnTo>
                        <a:pt x="569647" y="1691044"/>
                      </a:lnTo>
                      <a:lnTo>
                        <a:pt x="0" y="1244827"/>
                      </a:lnTo>
                      <a:lnTo>
                        <a:pt x="621855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1" name="TextBox 180"/>
                <p:cNvSpPr txBox="1"/>
                <p:nvPr/>
              </p:nvSpPr>
              <p:spPr>
                <a:xfrm>
                  <a:off x="1098400" y="2035080"/>
                  <a:ext cx="917625" cy="98571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757" h="858115">
                      <a:moveTo>
                        <a:pt x="0" y="0"/>
                      </a:moveTo>
                      <a:lnTo>
                        <a:pt x="891757" y="464158"/>
                      </a:lnTo>
                      <a:lnTo>
                        <a:pt x="364586" y="8581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82" name="Isosceles Triangle 276"/>
                <p:cNvSpPr/>
                <p:nvPr/>
              </p:nvSpPr>
              <p:spPr bwMode="auto">
                <a:xfrm>
                  <a:off x="524439" y="2041080"/>
                  <a:ext cx="949205" cy="984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205" h="984775">
                      <a:moveTo>
                        <a:pt x="578810" y="0"/>
                      </a:moveTo>
                      <a:lnTo>
                        <a:pt x="949205" y="984775"/>
                      </a:lnTo>
                      <a:lnTo>
                        <a:pt x="0" y="302717"/>
                      </a:lnTo>
                      <a:lnTo>
                        <a:pt x="57881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3" name="Isosceles Triangle 276"/>
                <p:cNvSpPr/>
                <p:nvPr/>
              </p:nvSpPr>
              <p:spPr bwMode="auto">
                <a:xfrm>
                  <a:off x="1435748" y="3037859"/>
                  <a:ext cx="1486468" cy="59790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177622 w 1177622"/>
                    <a:gd name="connsiteY0" fmla="*/ 68382 h 455028"/>
                    <a:gd name="connsiteX1" fmla="*/ 40404 w 1177622"/>
                    <a:gd name="connsiteY1" fmla="*/ 455028 h 455028"/>
                    <a:gd name="connsiteX2" fmla="*/ 0 w 1177622"/>
                    <a:gd name="connsiteY2" fmla="*/ 0 h 455028"/>
                    <a:gd name="connsiteX3" fmla="*/ 1177622 w 1177622"/>
                    <a:gd name="connsiteY3" fmla="*/ 68382 h 455028"/>
                    <a:gd name="connsiteX0" fmla="*/ 1486468 w 1486468"/>
                    <a:gd name="connsiteY0" fmla="*/ 68382 h 597903"/>
                    <a:gd name="connsiteX1" fmla="*/ 0 w 1486468"/>
                    <a:gd name="connsiteY1" fmla="*/ 597903 h 597903"/>
                    <a:gd name="connsiteX2" fmla="*/ 308846 w 1486468"/>
                    <a:gd name="connsiteY2" fmla="*/ 0 h 597903"/>
                    <a:gd name="connsiteX3" fmla="*/ 1486468 w 1486468"/>
                    <a:gd name="connsiteY3" fmla="*/ 68382 h 597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86468" h="597903">
                      <a:moveTo>
                        <a:pt x="1486468" y="68382"/>
                      </a:moveTo>
                      <a:lnTo>
                        <a:pt x="0" y="597903"/>
                      </a:lnTo>
                      <a:lnTo>
                        <a:pt x="308846" y="0"/>
                      </a:lnTo>
                      <a:lnTo>
                        <a:pt x="1486468" y="6838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4" name="Isosceles Triangle 276"/>
                <p:cNvSpPr/>
                <p:nvPr/>
              </p:nvSpPr>
              <p:spPr bwMode="auto">
                <a:xfrm>
                  <a:off x="1638759" y="4089023"/>
                  <a:ext cx="611585" cy="52483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1585" h="524831">
                      <a:moveTo>
                        <a:pt x="611585" y="524831"/>
                      </a:moveTo>
                      <a:lnTo>
                        <a:pt x="154432" y="493606"/>
                      </a:lnTo>
                      <a:lnTo>
                        <a:pt x="0" y="0"/>
                      </a:lnTo>
                      <a:lnTo>
                        <a:pt x="611585" y="524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5" name="Isosceles Triangle 276"/>
                <p:cNvSpPr/>
                <p:nvPr/>
              </p:nvSpPr>
              <p:spPr bwMode="auto">
                <a:xfrm>
                  <a:off x="2923902" y="2639209"/>
                  <a:ext cx="1661604" cy="47677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230664 w 1669797"/>
                    <a:gd name="connsiteY2" fmla="*/ 245362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8729 w 1669797"/>
                    <a:gd name="connsiteY2" fmla="*/ 147040 h 468581"/>
                    <a:gd name="connsiteX3" fmla="*/ 1669797 w 1669797"/>
                    <a:gd name="connsiteY3" fmla="*/ 0 h 468581"/>
                    <a:gd name="connsiteX0" fmla="*/ 1628830 w 1628830"/>
                    <a:gd name="connsiteY0" fmla="*/ 0 h 493162"/>
                    <a:gd name="connsiteX1" fmla="*/ 0 w 1628830"/>
                    <a:gd name="connsiteY1" fmla="*/ 493162 h 493162"/>
                    <a:gd name="connsiteX2" fmla="*/ 107762 w 1628830"/>
                    <a:gd name="connsiteY2" fmla="*/ 147040 h 493162"/>
                    <a:gd name="connsiteX3" fmla="*/ 1628830 w 1628830"/>
                    <a:gd name="connsiteY3" fmla="*/ 0 h 493162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0536 w 1661604"/>
                    <a:gd name="connsiteY2" fmla="*/ 147040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279332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178790 h 476774"/>
                    <a:gd name="connsiteX3" fmla="*/ 1661604 w 1661604"/>
                    <a:gd name="connsiteY3" fmla="*/ 0 h 47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1604" h="476774">
                      <a:moveTo>
                        <a:pt x="1661604" y="0"/>
                      </a:moveTo>
                      <a:lnTo>
                        <a:pt x="0" y="476774"/>
                      </a:lnTo>
                      <a:lnTo>
                        <a:pt x="145827" y="178790"/>
                      </a:lnTo>
                      <a:lnTo>
                        <a:pt x="166160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6" name="Isosceles Triangle 276"/>
                <p:cNvSpPr/>
                <p:nvPr/>
              </p:nvSpPr>
              <p:spPr bwMode="auto">
                <a:xfrm>
                  <a:off x="891901" y="3605603"/>
                  <a:ext cx="661992" cy="959089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579670 w 1579670"/>
                    <a:gd name="connsiteY0" fmla="*/ 57799 h 239607"/>
                    <a:gd name="connsiteX1" fmla="*/ 0 w 1579670"/>
                    <a:gd name="connsiteY1" fmla="*/ 239607 h 239607"/>
                    <a:gd name="connsiteX2" fmla="*/ 550214 w 1579670"/>
                    <a:gd name="connsiteY2" fmla="*/ 0 h 239607"/>
                    <a:gd name="connsiteX3" fmla="*/ 1579670 w 1579670"/>
                    <a:gd name="connsiteY3" fmla="*/ 57799 h 239607"/>
                    <a:gd name="connsiteX0" fmla="*/ 661992 w 661992"/>
                    <a:gd name="connsiteY0" fmla="*/ 959089 h 959089"/>
                    <a:gd name="connsiteX1" fmla="*/ 0 w 661992"/>
                    <a:gd name="connsiteY1" fmla="*/ 239607 h 959089"/>
                    <a:gd name="connsiteX2" fmla="*/ 550214 w 661992"/>
                    <a:gd name="connsiteY2" fmla="*/ 0 h 959089"/>
                    <a:gd name="connsiteX3" fmla="*/ 661992 w 661992"/>
                    <a:gd name="connsiteY3" fmla="*/ 959089 h 95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1992" h="959089">
                      <a:moveTo>
                        <a:pt x="661992" y="959089"/>
                      </a:moveTo>
                      <a:lnTo>
                        <a:pt x="0" y="239607"/>
                      </a:lnTo>
                      <a:lnTo>
                        <a:pt x="550214" y="0"/>
                      </a:lnTo>
                      <a:lnTo>
                        <a:pt x="661992" y="9590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7" name="Isosceles Triangle 276"/>
                <p:cNvSpPr/>
                <p:nvPr/>
              </p:nvSpPr>
              <p:spPr bwMode="auto">
                <a:xfrm>
                  <a:off x="-548917" y="2105353"/>
                  <a:ext cx="1137657" cy="117450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  <a:gd name="connsiteX0" fmla="*/ 767262 w 1137657"/>
                    <a:gd name="connsiteY0" fmla="*/ 0 h 984775"/>
                    <a:gd name="connsiteX1" fmla="*/ 1137657 w 1137657"/>
                    <a:gd name="connsiteY1" fmla="*/ 984775 h 984775"/>
                    <a:gd name="connsiteX2" fmla="*/ 0 w 1137657"/>
                    <a:gd name="connsiteY2" fmla="*/ 450201 h 984775"/>
                    <a:gd name="connsiteX3" fmla="*/ 767262 w 1137657"/>
                    <a:gd name="connsiteY3" fmla="*/ 0 h 984775"/>
                    <a:gd name="connsiteX0" fmla="*/ 767262 w 1137657"/>
                    <a:gd name="connsiteY0" fmla="*/ 189727 h 1174502"/>
                    <a:gd name="connsiteX1" fmla="*/ 335885 w 1137657"/>
                    <a:gd name="connsiteY1" fmla="*/ 389 h 1174502"/>
                    <a:gd name="connsiteX2" fmla="*/ 1137657 w 1137657"/>
                    <a:gd name="connsiteY2" fmla="*/ 1174502 h 1174502"/>
                    <a:gd name="connsiteX3" fmla="*/ 0 w 1137657"/>
                    <a:gd name="connsiteY3" fmla="*/ 639928 h 1174502"/>
                    <a:gd name="connsiteX4" fmla="*/ 767262 w 1137657"/>
                    <a:gd name="connsiteY4" fmla="*/ 189727 h 117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657" h="1174502">
                      <a:moveTo>
                        <a:pt x="767262" y="189727"/>
                      </a:moveTo>
                      <a:cubicBezTo>
                        <a:pt x="770953" y="200356"/>
                        <a:pt x="332194" y="-10240"/>
                        <a:pt x="335885" y="389"/>
                      </a:cubicBezTo>
                      <a:lnTo>
                        <a:pt x="1137657" y="1174502"/>
                      </a:lnTo>
                      <a:lnTo>
                        <a:pt x="0" y="639928"/>
                      </a:lnTo>
                      <a:lnTo>
                        <a:pt x="767262" y="18972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8" name="Isosceles Triangle 276"/>
                <p:cNvSpPr/>
                <p:nvPr/>
              </p:nvSpPr>
              <p:spPr bwMode="auto">
                <a:xfrm>
                  <a:off x="2908757" y="2114821"/>
                  <a:ext cx="1324423" cy="476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24423" h="476775">
                      <a:moveTo>
                        <a:pt x="1324423" y="0"/>
                      </a:moveTo>
                      <a:lnTo>
                        <a:pt x="965594" y="476775"/>
                      </a:lnTo>
                      <a:lnTo>
                        <a:pt x="0" y="130653"/>
                      </a:lnTo>
                      <a:lnTo>
                        <a:pt x="132442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30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9" name="Isosceles Triangle 276"/>
                <p:cNvSpPr/>
                <p:nvPr/>
              </p:nvSpPr>
              <p:spPr bwMode="auto">
                <a:xfrm>
                  <a:off x="9652048" y="4089024"/>
                  <a:ext cx="1562036" cy="51818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36" h="518186">
                      <a:moveTo>
                        <a:pt x="1562036" y="16831"/>
                      </a:moveTo>
                      <a:lnTo>
                        <a:pt x="1391659" y="518186"/>
                      </a:lnTo>
                      <a:lnTo>
                        <a:pt x="0" y="0"/>
                      </a:lnTo>
                      <a:lnTo>
                        <a:pt x="1562036" y="16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360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0" name="Isosceles Triangle 276"/>
                <p:cNvSpPr/>
                <p:nvPr/>
              </p:nvSpPr>
              <p:spPr bwMode="auto">
                <a:xfrm>
                  <a:off x="8649504" y="3112000"/>
                  <a:ext cx="2336848" cy="67142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1439133 w 1439133"/>
                    <a:gd name="connsiteY0" fmla="*/ 0 h 2025355"/>
                    <a:gd name="connsiteX1" fmla="*/ 1129465 w 1439133"/>
                    <a:gd name="connsiteY1" fmla="*/ 2025355 h 2025355"/>
                    <a:gd name="connsiteX2" fmla="*/ 0 w 1439133"/>
                    <a:gd name="connsiteY2" fmla="*/ 1023749 h 2025355"/>
                    <a:gd name="connsiteX3" fmla="*/ 1439133 w 1439133"/>
                    <a:gd name="connsiteY3" fmla="*/ 0 h 2025355"/>
                    <a:gd name="connsiteX0" fmla="*/ 1439133 w 1439133"/>
                    <a:gd name="connsiteY0" fmla="*/ 0 h 1689419"/>
                    <a:gd name="connsiteX1" fmla="*/ 727981 w 1439133"/>
                    <a:gd name="connsiteY1" fmla="*/ 1689419 h 1689419"/>
                    <a:gd name="connsiteX2" fmla="*/ 0 w 1439133"/>
                    <a:gd name="connsiteY2" fmla="*/ 1023749 h 1689419"/>
                    <a:gd name="connsiteX3" fmla="*/ 1439133 w 1439133"/>
                    <a:gd name="connsiteY3" fmla="*/ 0 h 1689419"/>
                    <a:gd name="connsiteX0" fmla="*/ 1439133 w 1439133"/>
                    <a:gd name="connsiteY0" fmla="*/ 0 h 1738580"/>
                    <a:gd name="connsiteX1" fmla="*/ 1334304 w 1439133"/>
                    <a:gd name="connsiteY1" fmla="*/ 1738580 h 1738580"/>
                    <a:gd name="connsiteX2" fmla="*/ 0 w 1439133"/>
                    <a:gd name="connsiteY2" fmla="*/ 1023749 h 1738580"/>
                    <a:gd name="connsiteX3" fmla="*/ 1439133 w 1439133"/>
                    <a:gd name="connsiteY3" fmla="*/ 0 h 1738580"/>
                    <a:gd name="connsiteX0" fmla="*/ 1062230 w 1062230"/>
                    <a:gd name="connsiteY0" fmla="*/ 0 h 1738580"/>
                    <a:gd name="connsiteX1" fmla="*/ 957401 w 1062230"/>
                    <a:gd name="connsiteY1" fmla="*/ 1738580 h 1738580"/>
                    <a:gd name="connsiteX2" fmla="*/ 0 w 1062230"/>
                    <a:gd name="connsiteY2" fmla="*/ 917233 h 1738580"/>
                    <a:gd name="connsiteX3" fmla="*/ 1062230 w 1062230"/>
                    <a:gd name="connsiteY3" fmla="*/ 0 h 1738580"/>
                    <a:gd name="connsiteX0" fmla="*/ 1062230 w 3399078"/>
                    <a:gd name="connsiteY0" fmla="*/ 0 h 917233"/>
                    <a:gd name="connsiteX1" fmla="*/ 3399078 w 3399078"/>
                    <a:gd name="connsiteY1" fmla="*/ 411225 h 917233"/>
                    <a:gd name="connsiteX2" fmla="*/ 0 w 3399078"/>
                    <a:gd name="connsiteY2" fmla="*/ 917233 h 917233"/>
                    <a:gd name="connsiteX3" fmla="*/ 1062230 w 3399078"/>
                    <a:gd name="connsiteY3" fmla="*/ 0 h 917233"/>
                    <a:gd name="connsiteX0" fmla="*/ 0 w 2336848"/>
                    <a:gd name="connsiteY0" fmla="*/ 0 h 671427"/>
                    <a:gd name="connsiteX1" fmla="*/ 2336848 w 2336848"/>
                    <a:gd name="connsiteY1" fmla="*/ 411225 h 671427"/>
                    <a:gd name="connsiteX2" fmla="*/ 1739964 w 2336848"/>
                    <a:gd name="connsiteY2" fmla="*/ 671427 h 671427"/>
                    <a:gd name="connsiteX3" fmla="*/ 0 w 2336848"/>
                    <a:gd name="connsiteY3" fmla="*/ 0 h 671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6848" h="671427">
                      <a:moveTo>
                        <a:pt x="0" y="0"/>
                      </a:moveTo>
                      <a:lnTo>
                        <a:pt x="2336848" y="411225"/>
                      </a:lnTo>
                      <a:lnTo>
                        <a:pt x="1739964" y="67142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176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1" name="Isosceles Triangle 276"/>
                <p:cNvSpPr/>
                <p:nvPr/>
              </p:nvSpPr>
              <p:spPr bwMode="auto">
                <a:xfrm>
                  <a:off x="2213158" y="2012130"/>
                  <a:ext cx="700861" cy="35602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399409 w 1399409"/>
                    <a:gd name="connsiteY0" fmla="*/ 0 h 632452"/>
                    <a:gd name="connsiteX1" fmla="*/ 0 w 1399409"/>
                    <a:gd name="connsiteY1" fmla="*/ 632452 h 632452"/>
                    <a:gd name="connsiteX2" fmla="*/ 74986 w 1399409"/>
                    <a:gd name="connsiteY2" fmla="*/ 130653 h 632452"/>
                    <a:gd name="connsiteX3" fmla="*/ 1399409 w 1399409"/>
                    <a:gd name="connsiteY3" fmla="*/ 0 h 632452"/>
                    <a:gd name="connsiteX0" fmla="*/ 1063474 w 1063474"/>
                    <a:gd name="connsiteY0" fmla="*/ 573992 h 573992"/>
                    <a:gd name="connsiteX1" fmla="*/ 0 w 1063474"/>
                    <a:gd name="connsiteY1" fmla="*/ 501799 h 573992"/>
                    <a:gd name="connsiteX2" fmla="*/ 74986 w 1063474"/>
                    <a:gd name="connsiteY2" fmla="*/ 0 h 573992"/>
                    <a:gd name="connsiteX3" fmla="*/ 1063474 w 1063474"/>
                    <a:gd name="connsiteY3" fmla="*/ 573992 h 573992"/>
                    <a:gd name="connsiteX0" fmla="*/ 834055 w 834055"/>
                    <a:gd name="connsiteY0" fmla="*/ 270830 h 501799"/>
                    <a:gd name="connsiteX1" fmla="*/ 0 w 834055"/>
                    <a:gd name="connsiteY1" fmla="*/ 501799 h 501799"/>
                    <a:gd name="connsiteX2" fmla="*/ 74986 w 834055"/>
                    <a:gd name="connsiteY2" fmla="*/ 0 h 501799"/>
                    <a:gd name="connsiteX3" fmla="*/ 834055 w 834055"/>
                    <a:gd name="connsiteY3" fmla="*/ 270830 h 501799"/>
                    <a:gd name="connsiteX0" fmla="*/ 759069 w 759069"/>
                    <a:gd name="connsiteY0" fmla="*/ 270830 h 493605"/>
                    <a:gd name="connsiteX1" fmla="*/ 146240 w 759069"/>
                    <a:gd name="connsiteY1" fmla="*/ 493605 h 493605"/>
                    <a:gd name="connsiteX2" fmla="*/ 0 w 759069"/>
                    <a:gd name="connsiteY2" fmla="*/ 0 h 493605"/>
                    <a:gd name="connsiteX3" fmla="*/ 759069 w 759069"/>
                    <a:gd name="connsiteY3" fmla="*/ 270830 h 493605"/>
                    <a:gd name="connsiteX0" fmla="*/ 759069 w 759069"/>
                    <a:gd name="connsiteY0" fmla="*/ 270830 h 393063"/>
                    <a:gd name="connsiteX1" fmla="*/ 130365 w 759069"/>
                    <a:gd name="connsiteY1" fmla="*/ 393063 h 393063"/>
                    <a:gd name="connsiteX2" fmla="*/ 0 w 759069"/>
                    <a:gd name="connsiteY2" fmla="*/ 0 h 393063"/>
                    <a:gd name="connsiteX3" fmla="*/ 759069 w 759069"/>
                    <a:gd name="connsiteY3" fmla="*/ 270830 h 393063"/>
                    <a:gd name="connsiteX0" fmla="*/ 628704 w 628704"/>
                    <a:gd name="connsiteY0" fmla="*/ 244372 h 366605"/>
                    <a:gd name="connsiteX1" fmla="*/ 0 w 628704"/>
                    <a:gd name="connsiteY1" fmla="*/ 366605 h 366605"/>
                    <a:gd name="connsiteX2" fmla="*/ 60135 w 628704"/>
                    <a:gd name="connsiteY2" fmla="*/ 0 h 366605"/>
                    <a:gd name="connsiteX3" fmla="*/ 628704 w 628704"/>
                    <a:gd name="connsiteY3" fmla="*/ 244372 h 366605"/>
                    <a:gd name="connsiteX0" fmla="*/ 700861 w 700861"/>
                    <a:gd name="connsiteY0" fmla="*/ 233789 h 356022"/>
                    <a:gd name="connsiteX1" fmla="*/ 72157 w 700861"/>
                    <a:gd name="connsiteY1" fmla="*/ 356022 h 356022"/>
                    <a:gd name="connsiteX2" fmla="*/ 0 w 700861"/>
                    <a:gd name="connsiteY2" fmla="*/ 0 h 356022"/>
                    <a:gd name="connsiteX3" fmla="*/ 700861 w 700861"/>
                    <a:gd name="connsiteY3" fmla="*/ 233789 h 356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0861" h="356022">
                      <a:moveTo>
                        <a:pt x="700861" y="233789"/>
                      </a:moveTo>
                      <a:lnTo>
                        <a:pt x="72157" y="356022"/>
                      </a:lnTo>
                      <a:lnTo>
                        <a:pt x="0" y="0"/>
                      </a:lnTo>
                      <a:lnTo>
                        <a:pt x="700861" y="2337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2" name="Isosceles Triangle 276"/>
                <p:cNvSpPr/>
                <p:nvPr/>
              </p:nvSpPr>
              <p:spPr bwMode="auto">
                <a:xfrm>
                  <a:off x="2925094" y="2648510"/>
                  <a:ext cx="1665422" cy="47611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5422" h="476111">
                      <a:moveTo>
                        <a:pt x="0" y="476111"/>
                      </a:moveTo>
                      <a:lnTo>
                        <a:pt x="1665422" y="0"/>
                      </a:lnTo>
                      <a:lnTo>
                        <a:pt x="1523388" y="394397"/>
                      </a:lnTo>
                      <a:lnTo>
                        <a:pt x="0" y="4761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3" name="Isosceles Triangle 276"/>
                <p:cNvSpPr/>
                <p:nvPr/>
              </p:nvSpPr>
              <p:spPr bwMode="auto">
                <a:xfrm>
                  <a:off x="4277030" y="2976252"/>
                  <a:ext cx="1489764" cy="5890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81425"/>
                    <a:gd name="connsiteX1" fmla="*/ 1665422 w 1665422"/>
                    <a:gd name="connsiteY1" fmla="*/ 0 h 481425"/>
                    <a:gd name="connsiteX2" fmla="*/ 1523388 w 1665422"/>
                    <a:gd name="connsiteY2" fmla="*/ 394397 h 481425"/>
                    <a:gd name="connsiteX3" fmla="*/ 245809 w 1665422"/>
                    <a:gd name="connsiteY3" fmla="*/ 481425 h 481425"/>
                    <a:gd name="connsiteX4" fmla="*/ 0 w 1665422"/>
                    <a:gd name="connsiteY4" fmla="*/ 476111 h 481425"/>
                    <a:gd name="connsiteX0" fmla="*/ 0 w 1678215"/>
                    <a:gd name="connsiteY0" fmla="*/ 476111 h 589023"/>
                    <a:gd name="connsiteX1" fmla="*/ 1665422 w 1678215"/>
                    <a:gd name="connsiteY1" fmla="*/ 0 h 589023"/>
                    <a:gd name="connsiteX2" fmla="*/ 1523388 w 1678215"/>
                    <a:gd name="connsiteY2" fmla="*/ 394397 h 589023"/>
                    <a:gd name="connsiteX3" fmla="*/ 1605938 w 1678215"/>
                    <a:gd name="connsiteY3" fmla="*/ 587942 h 589023"/>
                    <a:gd name="connsiteX4" fmla="*/ 245809 w 1678215"/>
                    <a:gd name="connsiteY4" fmla="*/ 481425 h 589023"/>
                    <a:gd name="connsiteX5" fmla="*/ 0 w 1678215"/>
                    <a:gd name="connsiteY5" fmla="*/ 476111 h 589023"/>
                    <a:gd name="connsiteX0" fmla="*/ 0 w 1489764"/>
                    <a:gd name="connsiteY0" fmla="*/ 484305 h 589023"/>
                    <a:gd name="connsiteX1" fmla="*/ 1476971 w 1489764"/>
                    <a:gd name="connsiteY1" fmla="*/ 0 h 589023"/>
                    <a:gd name="connsiteX2" fmla="*/ 1334937 w 1489764"/>
                    <a:gd name="connsiteY2" fmla="*/ 394397 h 589023"/>
                    <a:gd name="connsiteX3" fmla="*/ 1417487 w 1489764"/>
                    <a:gd name="connsiteY3" fmla="*/ 587942 h 589023"/>
                    <a:gd name="connsiteX4" fmla="*/ 57358 w 1489764"/>
                    <a:gd name="connsiteY4" fmla="*/ 481425 h 589023"/>
                    <a:gd name="connsiteX5" fmla="*/ 0 w 1489764"/>
                    <a:gd name="connsiteY5" fmla="*/ 484305 h 58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9764" h="589023">
                      <a:moveTo>
                        <a:pt x="0" y="484305"/>
                      </a:moveTo>
                      <a:lnTo>
                        <a:pt x="1476971" y="0"/>
                      </a:lnTo>
                      <a:lnTo>
                        <a:pt x="1334937" y="394397"/>
                      </a:lnTo>
                      <a:cubicBezTo>
                        <a:pt x="1301808" y="458247"/>
                        <a:pt x="1630417" y="573437"/>
                        <a:pt x="1417487" y="587942"/>
                      </a:cubicBezTo>
                      <a:cubicBezTo>
                        <a:pt x="1204557" y="602447"/>
                        <a:pt x="301799" y="465924"/>
                        <a:pt x="57358" y="481425"/>
                      </a:cubicBezTo>
                      <a:lnTo>
                        <a:pt x="0" y="48430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4" name="TextBox 193"/>
                <p:cNvSpPr txBox="1"/>
                <p:nvPr/>
              </p:nvSpPr>
              <p:spPr>
                <a:xfrm>
                  <a:off x="6338858" y="4027480"/>
                  <a:ext cx="1265167" cy="122196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1068386"/>
                    <a:gd name="connsiteX1" fmla="*/ 1250073 w 1250073"/>
                    <a:gd name="connsiteY1" fmla="*/ 68134 h 1068386"/>
                    <a:gd name="connsiteX2" fmla="*/ 269036 w 1250073"/>
                    <a:gd name="connsiteY2" fmla="*/ 1068386 h 1068386"/>
                    <a:gd name="connsiteX3" fmla="*/ 0 w 1250073"/>
                    <a:gd name="connsiteY3" fmla="*/ 0 h 1068386"/>
                    <a:gd name="connsiteX0" fmla="*/ 0 w 1116368"/>
                    <a:gd name="connsiteY0" fmla="*/ 23999 h 1000252"/>
                    <a:gd name="connsiteX1" fmla="*/ 1116368 w 1116368"/>
                    <a:gd name="connsiteY1" fmla="*/ 0 h 1000252"/>
                    <a:gd name="connsiteX2" fmla="*/ 135331 w 1116368"/>
                    <a:gd name="connsiteY2" fmla="*/ 1000252 h 1000252"/>
                    <a:gd name="connsiteX3" fmla="*/ 0 w 1116368"/>
                    <a:gd name="connsiteY3" fmla="*/ 23999 h 1000252"/>
                    <a:gd name="connsiteX0" fmla="*/ 0 w 1229502"/>
                    <a:gd name="connsiteY0" fmla="*/ 0 h 1063779"/>
                    <a:gd name="connsiteX1" fmla="*/ 1229502 w 1229502"/>
                    <a:gd name="connsiteY1" fmla="*/ 63527 h 1063779"/>
                    <a:gd name="connsiteX2" fmla="*/ 248465 w 1229502"/>
                    <a:gd name="connsiteY2" fmla="*/ 1063779 h 1063779"/>
                    <a:gd name="connsiteX3" fmla="*/ 0 w 1229502"/>
                    <a:gd name="connsiteY3" fmla="*/ 0 h 1063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9502" h="1063779">
                      <a:moveTo>
                        <a:pt x="0" y="0"/>
                      </a:moveTo>
                      <a:lnTo>
                        <a:pt x="1229502" y="63527"/>
                      </a:lnTo>
                      <a:lnTo>
                        <a:pt x="248465" y="10637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7595884" y="2321855"/>
                  <a:ext cx="1056916" cy="96113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27121" h="836717">
                      <a:moveTo>
                        <a:pt x="0" y="0"/>
                      </a:moveTo>
                      <a:lnTo>
                        <a:pt x="1027121" y="671010"/>
                      </a:lnTo>
                      <a:lnTo>
                        <a:pt x="372549" y="8367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6" name="TextBox 195"/>
                <p:cNvSpPr txBox="1"/>
                <p:nvPr/>
              </p:nvSpPr>
              <p:spPr>
                <a:xfrm>
                  <a:off x="8608128" y="3081466"/>
                  <a:ext cx="1781704" cy="100449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0 w 1731477"/>
                    <a:gd name="connsiteY0" fmla="*/ 0 h 874461"/>
                    <a:gd name="connsiteX1" fmla="*/ 1731477 w 1731477"/>
                    <a:gd name="connsiteY1" fmla="*/ 608894 h 874461"/>
                    <a:gd name="connsiteX2" fmla="*/ 1100793 w 1731477"/>
                    <a:gd name="connsiteY2" fmla="*/ 874461 h 874461"/>
                    <a:gd name="connsiteX3" fmla="*/ 0 w 1731477"/>
                    <a:gd name="connsiteY3" fmla="*/ 0 h 87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1477" h="874461">
                      <a:moveTo>
                        <a:pt x="0" y="0"/>
                      </a:moveTo>
                      <a:lnTo>
                        <a:pt x="1731477" y="608894"/>
                      </a:lnTo>
                      <a:lnTo>
                        <a:pt x="1100793" y="8744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1386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7" name="TextBox 196"/>
                <p:cNvSpPr txBox="1"/>
                <p:nvPr/>
              </p:nvSpPr>
              <p:spPr>
                <a:xfrm>
                  <a:off x="10543820" y="4616050"/>
                  <a:ext cx="1484721" cy="1387203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455558 w 2135610"/>
                    <a:gd name="connsiteY0" fmla="*/ 0 h 1221891"/>
                    <a:gd name="connsiteX1" fmla="*/ 2135610 w 2135610"/>
                    <a:gd name="connsiteY1" fmla="*/ 599681 h 1221891"/>
                    <a:gd name="connsiteX2" fmla="*/ 0 w 2135610"/>
                    <a:gd name="connsiteY2" fmla="*/ 1221891 h 1221891"/>
                    <a:gd name="connsiteX3" fmla="*/ 455558 w 2135610"/>
                    <a:gd name="connsiteY3" fmla="*/ 0 h 1221891"/>
                    <a:gd name="connsiteX0" fmla="*/ 455558 w 1395091"/>
                    <a:gd name="connsiteY0" fmla="*/ 0 h 1221891"/>
                    <a:gd name="connsiteX1" fmla="*/ 1395091 w 1395091"/>
                    <a:gd name="connsiteY1" fmla="*/ 342897 h 1221891"/>
                    <a:gd name="connsiteX2" fmla="*/ 0 w 1395091"/>
                    <a:gd name="connsiteY2" fmla="*/ 1221891 h 1221891"/>
                    <a:gd name="connsiteX3" fmla="*/ 455558 w 1395091"/>
                    <a:gd name="connsiteY3" fmla="*/ 0 h 1221891"/>
                    <a:gd name="connsiteX0" fmla="*/ 487408 w 1395091"/>
                    <a:gd name="connsiteY0" fmla="*/ 0 h 1207625"/>
                    <a:gd name="connsiteX1" fmla="*/ 1395091 w 1395091"/>
                    <a:gd name="connsiteY1" fmla="*/ 328631 h 1207625"/>
                    <a:gd name="connsiteX2" fmla="*/ 0 w 1395091"/>
                    <a:gd name="connsiteY2" fmla="*/ 1207625 h 1207625"/>
                    <a:gd name="connsiteX3" fmla="*/ 487408 w 1395091"/>
                    <a:gd name="connsiteY3" fmla="*/ 0 h 1207625"/>
                    <a:gd name="connsiteX0" fmla="*/ 487408 w 1442866"/>
                    <a:gd name="connsiteY0" fmla="*/ 0 h 1207625"/>
                    <a:gd name="connsiteX1" fmla="*/ 1442866 w 1442866"/>
                    <a:gd name="connsiteY1" fmla="*/ 321498 h 1207625"/>
                    <a:gd name="connsiteX2" fmla="*/ 0 w 1442866"/>
                    <a:gd name="connsiteY2" fmla="*/ 1207625 h 1207625"/>
                    <a:gd name="connsiteX3" fmla="*/ 487408 w 1442866"/>
                    <a:gd name="connsiteY3" fmla="*/ 0 h 120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42866" h="1207625">
                      <a:moveTo>
                        <a:pt x="487408" y="0"/>
                      </a:moveTo>
                      <a:lnTo>
                        <a:pt x="1442866" y="321498"/>
                      </a:lnTo>
                      <a:lnTo>
                        <a:pt x="0" y="1207625"/>
                      </a:lnTo>
                      <a:lnTo>
                        <a:pt x="48740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8" name="Isosceles Triangle 276"/>
                <p:cNvSpPr/>
                <p:nvPr/>
              </p:nvSpPr>
              <p:spPr bwMode="auto">
                <a:xfrm>
                  <a:off x="8575475" y="6121053"/>
                  <a:ext cx="519333" cy="61852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373971 w 883658"/>
                    <a:gd name="connsiteY0" fmla="*/ 0 h 1263355"/>
                    <a:gd name="connsiteX1" fmla="*/ 883658 w 883658"/>
                    <a:gd name="connsiteY1" fmla="*/ 1263355 h 1263355"/>
                    <a:gd name="connsiteX2" fmla="*/ 0 w 883658"/>
                    <a:gd name="connsiteY2" fmla="*/ 261749 h 1263355"/>
                    <a:gd name="connsiteX3" fmla="*/ 373971 w 883658"/>
                    <a:gd name="connsiteY3" fmla="*/ 0 h 1263355"/>
                    <a:gd name="connsiteX0" fmla="*/ 562423 w 1072110"/>
                    <a:gd name="connsiteY0" fmla="*/ 0 h 1263355"/>
                    <a:gd name="connsiteX1" fmla="*/ 1072110 w 1072110"/>
                    <a:gd name="connsiteY1" fmla="*/ 1263355 h 1263355"/>
                    <a:gd name="connsiteX2" fmla="*/ 0 w 1072110"/>
                    <a:gd name="connsiteY2" fmla="*/ 278136 h 1263355"/>
                    <a:gd name="connsiteX3" fmla="*/ 562423 w 1072110"/>
                    <a:gd name="connsiteY3" fmla="*/ 0 h 1263355"/>
                    <a:gd name="connsiteX0" fmla="*/ 535208 w 1072110"/>
                    <a:gd name="connsiteY0" fmla="*/ 0 h 1199855"/>
                    <a:gd name="connsiteX1" fmla="*/ 1072110 w 1072110"/>
                    <a:gd name="connsiteY1" fmla="*/ 1199855 h 1199855"/>
                    <a:gd name="connsiteX2" fmla="*/ 0 w 1072110"/>
                    <a:gd name="connsiteY2" fmla="*/ 214636 h 1199855"/>
                    <a:gd name="connsiteX3" fmla="*/ 535208 w 1072110"/>
                    <a:gd name="connsiteY3" fmla="*/ 0 h 1199855"/>
                    <a:gd name="connsiteX0" fmla="*/ 535208 w 535208"/>
                    <a:gd name="connsiteY0" fmla="*/ 0 h 655569"/>
                    <a:gd name="connsiteX1" fmla="*/ 310110 w 535208"/>
                    <a:gd name="connsiteY1" fmla="*/ 655569 h 655569"/>
                    <a:gd name="connsiteX2" fmla="*/ 0 w 535208"/>
                    <a:gd name="connsiteY2" fmla="*/ 214636 h 655569"/>
                    <a:gd name="connsiteX3" fmla="*/ 535208 w 535208"/>
                    <a:gd name="connsiteY3" fmla="*/ 0 h 655569"/>
                    <a:gd name="connsiteX0" fmla="*/ 466416 w 466416"/>
                    <a:gd name="connsiteY0" fmla="*/ 0 h 449194"/>
                    <a:gd name="connsiteX1" fmla="*/ 310110 w 466416"/>
                    <a:gd name="connsiteY1" fmla="*/ 449194 h 449194"/>
                    <a:gd name="connsiteX2" fmla="*/ 0 w 466416"/>
                    <a:gd name="connsiteY2" fmla="*/ 8261 h 449194"/>
                    <a:gd name="connsiteX3" fmla="*/ 466416 w 466416"/>
                    <a:gd name="connsiteY3" fmla="*/ 0 h 449194"/>
                    <a:gd name="connsiteX0" fmla="*/ 519333 w 519333"/>
                    <a:gd name="connsiteY0" fmla="*/ 0 h 618528"/>
                    <a:gd name="connsiteX1" fmla="*/ 310110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  <a:gd name="connsiteX0" fmla="*/ 519333 w 519333"/>
                    <a:gd name="connsiteY0" fmla="*/ 0 h 428028"/>
                    <a:gd name="connsiteX1" fmla="*/ 294235 w 519333"/>
                    <a:gd name="connsiteY1" fmla="*/ 428028 h 428028"/>
                    <a:gd name="connsiteX2" fmla="*/ 0 w 519333"/>
                    <a:gd name="connsiteY2" fmla="*/ 177595 h 428028"/>
                    <a:gd name="connsiteX3" fmla="*/ 519333 w 519333"/>
                    <a:gd name="connsiteY3" fmla="*/ 0 h 428028"/>
                    <a:gd name="connsiteX0" fmla="*/ 519333 w 519333"/>
                    <a:gd name="connsiteY0" fmla="*/ 0 h 618528"/>
                    <a:gd name="connsiteX1" fmla="*/ 288944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333" h="618528">
                      <a:moveTo>
                        <a:pt x="519333" y="0"/>
                      </a:moveTo>
                      <a:lnTo>
                        <a:pt x="288944" y="618528"/>
                      </a:lnTo>
                      <a:lnTo>
                        <a:pt x="0" y="177595"/>
                      </a:lnTo>
                      <a:lnTo>
                        <a:pt x="51933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1378A">
                        <a:alpha val="7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</p:grpSp>
          <p:sp>
            <p:nvSpPr>
              <p:cNvPr id="165" name="Isosceles Triangle 276"/>
              <p:cNvSpPr/>
              <p:nvPr/>
            </p:nvSpPr>
            <p:spPr bwMode="auto">
              <a:xfrm rot="8878675">
                <a:off x="10906022" y="5260205"/>
                <a:ext cx="1792650" cy="171171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1560762"/>
                  <a:gd name="connsiteX1" fmla="*/ 257560 w 1811720"/>
                  <a:gd name="connsiteY1" fmla="*/ 1513178 h 1560762"/>
                  <a:gd name="connsiteX2" fmla="*/ 0 w 1811720"/>
                  <a:gd name="connsiteY2" fmla="*/ 1560762 h 1560762"/>
                  <a:gd name="connsiteX3" fmla="*/ 980370 w 1811720"/>
                  <a:gd name="connsiteY3" fmla="*/ 0 h 1560762"/>
                  <a:gd name="connsiteX4" fmla="*/ 1811720 w 1811720"/>
                  <a:gd name="connsiteY4" fmla="*/ 533928 h 1560762"/>
                  <a:gd name="connsiteX0" fmla="*/ 1811720 w 1811720"/>
                  <a:gd name="connsiteY0" fmla="*/ 533928 h 1711710"/>
                  <a:gd name="connsiteX1" fmla="*/ 145880 w 1811720"/>
                  <a:gd name="connsiteY1" fmla="*/ 1711710 h 1711710"/>
                  <a:gd name="connsiteX2" fmla="*/ 0 w 1811720"/>
                  <a:gd name="connsiteY2" fmla="*/ 1560762 h 1711710"/>
                  <a:gd name="connsiteX3" fmla="*/ 980370 w 1811720"/>
                  <a:gd name="connsiteY3" fmla="*/ 0 h 1711710"/>
                  <a:gd name="connsiteX4" fmla="*/ 1811720 w 1811720"/>
                  <a:gd name="connsiteY4" fmla="*/ 533928 h 1711710"/>
                  <a:gd name="connsiteX0" fmla="*/ 1673677 w 1673677"/>
                  <a:gd name="connsiteY0" fmla="*/ 533928 h 1711710"/>
                  <a:gd name="connsiteX1" fmla="*/ 7837 w 1673677"/>
                  <a:gd name="connsiteY1" fmla="*/ 1711710 h 1711710"/>
                  <a:gd name="connsiteX2" fmla="*/ 0 w 1673677"/>
                  <a:gd name="connsiteY2" fmla="*/ 1359994 h 1711710"/>
                  <a:gd name="connsiteX3" fmla="*/ 842327 w 1673677"/>
                  <a:gd name="connsiteY3" fmla="*/ 0 h 1711710"/>
                  <a:gd name="connsiteX4" fmla="*/ 1673677 w 1673677"/>
                  <a:gd name="connsiteY4" fmla="*/ 533928 h 1711710"/>
                  <a:gd name="connsiteX0" fmla="*/ 1792650 w 1792650"/>
                  <a:gd name="connsiteY0" fmla="*/ 533928 h 1711710"/>
                  <a:gd name="connsiteX1" fmla="*/ 126810 w 1792650"/>
                  <a:gd name="connsiteY1" fmla="*/ 1711710 h 1711710"/>
                  <a:gd name="connsiteX2" fmla="*/ 0 w 1792650"/>
                  <a:gd name="connsiteY2" fmla="*/ 1560207 h 1711710"/>
                  <a:gd name="connsiteX3" fmla="*/ 961300 w 1792650"/>
                  <a:gd name="connsiteY3" fmla="*/ 0 h 1711710"/>
                  <a:gd name="connsiteX4" fmla="*/ 1792650 w 1792650"/>
                  <a:gd name="connsiteY4" fmla="*/ 533928 h 1711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650" h="1711710">
                    <a:moveTo>
                      <a:pt x="1792650" y="533928"/>
                    </a:moveTo>
                    <a:lnTo>
                      <a:pt x="126810" y="1711710"/>
                    </a:lnTo>
                    <a:lnTo>
                      <a:pt x="0" y="1560207"/>
                    </a:lnTo>
                    <a:lnTo>
                      <a:pt x="961300" y="0"/>
                    </a:lnTo>
                    <a:lnTo>
                      <a:pt x="1792650" y="53392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6" name="Isosceles Triangle 276"/>
              <p:cNvSpPr/>
              <p:nvPr/>
            </p:nvSpPr>
            <p:spPr bwMode="auto">
              <a:xfrm rot="8878675">
                <a:off x="10066203" y="5544578"/>
                <a:ext cx="1008809" cy="172823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2030374"/>
                  <a:gd name="connsiteX1" fmla="*/ 367429 w 1811720"/>
                  <a:gd name="connsiteY1" fmla="*/ 2030374 h 2030374"/>
                  <a:gd name="connsiteX2" fmla="*/ 0 w 1811720"/>
                  <a:gd name="connsiteY2" fmla="*/ 1560762 h 2030374"/>
                  <a:gd name="connsiteX3" fmla="*/ 980370 w 1811720"/>
                  <a:gd name="connsiteY3" fmla="*/ 0 h 2030374"/>
                  <a:gd name="connsiteX4" fmla="*/ 1811720 w 1811720"/>
                  <a:gd name="connsiteY4" fmla="*/ 533928 h 2030374"/>
                  <a:gd name="connsiteX0" fmla="*/ 1963639 w 1963639"/>
                  <a:gd name="connsiteY0" fmla="*/ 533928 h 2030374"/>
                  <a:gd name="connsiteX1" fmla="*/ 519348 w 1963639"/>
                  <a:gd name="connsiteY1" fmla="*/ 2030374 h 2030374"/>
                  <a:gd name="connsiteX2" fmla="*/ 0 w 1963639"/>
                  <a:gd name="connsiteY2" fmla="*/ 1529948 h 2030374"/>
                  <a:gd name="connsiteX3" fmla="*/ 1132289 w 1963639"/>
                  <a:gd name="connsiteY3" fmla="*/ 0 h 2030374"/>
                  <a:gd name="connsiteX4" fmla="*/ 1963639 w 1963639"/>
                  <a:gd name="connsiteY4" fmla="*/ 533928 h 2030374"/>
                  <a:gd name="connsiteX0" fmla="*/ 2107479 w 2107479"/>
                  <a:gd name="connsiteY0" fmla="*/ 101593 h 1598039"/>
                  <a:gd name="connsiteX1" fmla="*/ 663188 w 2107479"/>
                  <a:gd name="connsiteY1" fmla="*/ 1598039 h 1598039"/>
                  <a:gd name="connsiteX2" fmla="*/ 143840 w 2107479"/>
                  <a:gd name="connsiteY2" fmla="*/ 1097613 h 1598039"/>
                  <a:gd name="connsiteX3" fmla="*/ 0 w 2107479"/>
                  <a:gd name="connsiteY3" fmla="*/ 0 h 1598039"/>
                  <a:gd name="connsiteX4" fmla="*/ 2107479 w 2107479"/>
                  <a:gd name="connsiteY4" fmla="*/ 101593 h 1598039"/>
                  <a:gd name="connsiteX0" fmla="*/ 565944 w 663188"/>
                  <a:gd name="connsiteY0" fmla="*/ 581927 h 1598039"/>
                  <a:gd name="connsiteX1" fmla="*/ 663188 w 663188"/>
                  <a:gd name="connsiteY1" fmla="*/ 1598039 h 1598039"/>
                  <a:gd name="connsiteX2" fmla="*/ 143840 w 663188"/>
                  <a:gd name="connsiteY2" fmla="*/ 1097613 h 1598039"/>
                  <a:gd name="connsiteX3" fmla="*/ 0 w 663188"/>
                  <a:gd name="connsiteY3" fmla="*/ 0 h 1598039"/>
                  <a:gd name="connsiteX4" fmla="*/ 565944 w 663188"/>
                  <a:gd name="connsiteY4" fmla="*/ 581927 h 1598039"/>
                  <a:gd name="connsiteX0" fmla="*/ 833280 w 833280"/>
                  <a:gd name="connsiteY0" fmla="*/ 513733 h 1598039"/>
                  <a:gd name="connsiteX1" fmla="*/ 663188 w 833280"/>
                  <a:gd name="connsiteY1" fmla="*/ 1598039 h 1598039"/>
                  <a:gd name="connsiteX2" fmla="*/ 143840 w 833280"/>
                  <a:gd name="connsiteY2" fmla="*/ 1097613 h 1598039"/>
                  <a:gd name="connsiteX3" fmla="*/ 0 w 833280"/>
                  <a:gd name="connsiteY3" fmla="*/ 0 h 1598039"/>
                  <a:gd name="connsiteX4" fmla="*/ 833280 w 833280"/>
                  <a:gd name="connsiteY4" fmla="*/ 513733 h 1598039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43840 w 833280"/>
                  <a:gd name="connsiteY2" fmla="*/ 109761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91540 w 833280"/>
                  <a:gd name="connsiteY2" fmla="*/ 102134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35992 w 833280"/>
                  <a:gd name="connsiteY2" fmla="*/ 108022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11521 w 1008809"/>
                  <a:gd name="connsiteY2" fmla="*/ 1208723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402962 w 1008809"/>
                  <a:gd name="connsiteY2" fmla="*/ 1172291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38440 w 1008809"/>
                  <a:gd name="connsiteY2" fmla="*/ 1225558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8809" h="1728234">
                    <a:moveTo>
                      <a:pt x="1008809" y="642233"/>
                    </a:moveTo>
                    <a:lnTo>
                      <a:pt x="881346" y="1728234"/>
                    </a:lnTo>
                    <a:lnTo>
                      <a:pt x="338440" y="1225558"/>
                    </a:lnTo>
                    <a:lnTo>
                      <a:pt x="0" y="0"/>
                    </a:lnTo>
                    <a:lnTo>
                      <a:pt x="1008809" y="64223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3082759" y="6141339"/>
              <a:ext cx="5335665" cy="402237"/>
              <a:chOff x="3082759" y="6141339"/>
              <a:chExt cx="5335665" cy="402237"/>
            </a:xfrm>
          </p:grpSpPr>
          <p:sp>
            <p:nvSpPr>
              <p:cNvPr id="159" name="Oval 158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0" name="Oval 159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1" name="Oval 160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2" name="Oval 161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3" name="Oval 162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-631568" y="1737032"/>
              <a:ext cx="5231027" cy="3850968"/>
              <a:chOff x="-631568" y="1737032"/>
              <a:chExt cx="5231027" cy="3850968"/>
            </a:xfrm>
          </p:grpSpPr>
          <p:cxnSp>
            <p:nvCxnSpPr>
              <p:cNvPr id="119" name="Straight Connector 118"/>
              <p:cNvCxnSpPr/>
              <p:nvPr/>
            </p:nvCxnSpPr>
            <p:spPr bwMode="auto">
              <a:xfrm flipV="1">
                <a:off x="1448486" y="3109785"/>
                <a:ext cx="1496541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0" name="Straight Connector 119"/>
              <p:cNvCxnSpPr/>
              <p:nvPr/>
            </p:nvCxnSpPr>
            <p:spPr bwMode="auto">
              <a:xfrm>
                <a:off x="1455351" y="3610919"/>
                <a:ext cx="1146433" cy="707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1" name="Straight Connector 120"/>
              <p:cNvCxnSpPr/>
              <p:nvPr/>
            </p:nvCxnSpPr>
            <p:spPr bwMode="auto">
              <a:xfrm>
                <a:off x="762000" y="2951892"/>
                <a:ext cx="2203622" cy="1716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2" name="Straight Connector 121"/>
              <p:cNvCxnSpPr/>
              <p:nvPr/>
            </p:nvCxnSpPr>
            <p:spPr bwMode="auto">
              <a:xfrm>
                <a:off x="2529840" y="2672080"/>
                <a:ext cx="552484" cy="115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3" name="Straight Connector 122"/>
              <p:cNvCxnSpPr/>
              <p:nvPr/>
            </p:nvCxnSpPr>
            <p:spPr bwMode="auto">
              <a:xfrm>
                <a:off x="2004541" y="2560595"/>
                <a:ext cx="933621" cy="5423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1125838" y="2045730"/>
                <a:ext cx="1150002" cy="31139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>
                <a:off x="3870960" y="2570480"/>
                <a:ext cx="728499" cy="7249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6" name="Straight Connector 125"/>
              <p:cNvCxnSpPr/>
              <p:nvPr/>
            </p:nvCxnSpPr>
            <p:spPr bwMode="auto">
              <a:xfrm>
                <a:off x="1647568" y="4105189"/>
                <a:ext cx="1221945" cy="1064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>
                <a:off x="521730" y="4482757"/>
                <a:ext cx="1709351" cy="13043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8" name="Straight Connector 127"/>
              <p:cNvCxnSpPr/>
              <p:nvPr/>
            </p:nvCxnSpPr>
            <p:spPr bwMode="auto">
              <a:xfrm>
                <a:off x="892432" y="3844324"/>
                <a:ext cx="652163" cy="70708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>
                <a:off x="1455352" y="3597189"/>
                <a:ext cx="356972" cy="98854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 flipV="1">
                <a:off x="2588054" y="3123514"/>
                <a:ext cx="356973" cy="11738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/>
              <p:nvPr/>
            </p:nvCxnSpPr>
            <p:spPr bwMode="auto">
              <a:xfrm flipV="1">
                <a:off x="1475946" y="2553730"/>
                <a:ext cx="535459" cy="45308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2" name="Straight Connector 131"/>
              <p:cNvCxnSpPr/>
              <p:nvPr/>
            </p:nvCxnSpPr>
            <p:spPr bwMode="auto">
              <a:xfrm flipV="1">
                <a:off x="1448486" y="2999946"/>
                <a:ext cx="20595" cy="610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>
                <a:off x="1488922" y="1737032"/>
                <a:ext cx="2382861" cy="8510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Straight Connector 133"/>
              <p:cNvCxnSpPr>
                <a:endCxn id="106" idx="0"/>
              </p:cNvCxnSpPr>
              <p:nvPr/>
            </p:nvCxnSpPr>
            <p:spPr bwMode="auto">
              <a:xfrm flipH="1">
                <a:off x="2936055" y="2780270"/>
                <a:ext cx="132539" cy="30264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/>
              <p:nvPr/>
            </p:nvCxnSpPr>
            <p:spPr bwMode="auto">
              <a:xfrm>
                <a:off x="1118973" y="2052595"/>
                <a:ext cx="348002" cy="9548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6" name="Straight Connector 135"/>
              <p:cNvCxnSpPr/>
              <p:nvPr/>
            </p:nvCxnSpPr>
            <p:spPr bwMode="auto">
              <a:xfrm>
                <a:off x="1112108" y="2045730"/>
                <a:ext cx="910921" cy="51545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7" name="Straight Connector 136"/>
              <p:cNvCxnSpPr/>
              <p:nvPr/>
            </p:nvCxnSpPr>
            <p:spPr bwMode="auto">
              <a:xfrm flipV="1">
                <a:off x="494271" y="2704758"/>
                <a:ext cx="528595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>
                <a:off x="137297" y="2086919"/>
                <a:ext cx="1324919" cy="9336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9" name="Straight Connector 138"/>
              <p:cNvCxnSpPr/>
              <p:nvPr/>
            </p:nvCxnSpPr>
            <p:spPr bwMode="auto">
              <a:xfrm flipH="1" flipV="1">
                <a:off x="-343152" y="2843161"/>
                <a:ext cx="1771043" cy="7608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0" name="Straight Connector 139"/>
              <p:cNvCxnSpPr/>
              <p:nvPr/>
            </p:nvCxnSpPr>
            <p:spPr bwMode="auto">
              <a:xfrm>
                <a:off x="1448487" y="3610918"/>
                <a:ext cx="102972" cy="961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1" name="Straight Connector 140"/>
              <p:cNvCxnSpPr/>
              <p:nvPr/>
            </p:nvCxnSpPr>
            <p:spPr bwMode="auto">
              <a:xfrm flipH="1">
                <a:off x="906162" y="3617784"/>
                <a:ext cx="528595" cy="24027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 flipV="1">
                <a:off x="2265680" y="2251676"/>
                <a:ext cx="658752" cy="10544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 flipH="1">
                <a:off x="2224216" y="4311135"/>
                <a:ext cx="356974" cy="30205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>
                <a:off x="2581189" y="4311135"/>
                <a:ext cx="281460" cy="84437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 flipV="1">
                <a:off x="-204927" y="3521676"/>
                <a:ext cx="1426873" cy="141084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/>
              <p:nvPr/>
            </p:nvCxnSpPr>
            <p:spPr bwMode="auto">
              <a:xfrm>
                <a:off x="-631568" y="1784865"/>
                <a:ext cx="1757405" cy="2608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 flipH="1" flipV="1">
                <a:off x="2225040" y="2011680"/>
                <a:ext cx="50801" cy="3251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>
                <a:off x="2848918" y="5155514"/>
                <a:ext cx="652163" cy="43248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 flipV="1">
                <a:off x="3844324" y="2114378"/>
                <a:ext cx="418757" cy="4874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/>
              <p:nvPr/>
            </p:nvCxnSpPr>
            <p:spPr bwMode="auto">
              <a:xfrm flipH="1" flipV="1">
                <a:off x="4256216" y="2114378"/>
                <a:ext cx="336378" cy="54232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/>
              <p:nvPr/>
            </p:nvCxnSpPr>
            <p:spPr bwMode="auto">
              <a:xfrm flipV="1">
                <a:off x="3274541" y="3624649"/>
                <a:ext cx="521729" cy="23340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2" name="Straight Connector 151"/>
              <p:cNvCxnSpPr>
                <a:endCxn id="106" idx="5"/>
              </p:cNvCxnSpPr>
              <p:nvPr/>
            </p:nvCxnSpPr>
            <p:spPr bwMode="auto">
              <a:xfrm flipV="1">
                <a:off x="2237947" y="3134723"/>
                <a:ext cx="719569" cy="146473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3" name="Straight Connector 152"/>
              <p:cNvCxnSpPr>
                <a:stCxn id="156" idx="3"/>
              </p:cNvCxnSpPr>
              <p:nvPr/>
            </p:nvCxnSpPr>
            <p:spPr bwMode="auto">
              <a:xfrm flipV="1">
                <a:off x="1424739" y="2560595"/>
                <a:ext cx="579802" cy="10759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4" name="Oval 153"/>
              <p:cNvSpPr>
                <a:spLocks noChangeAspect="1"/>
              </p:cNvSpPr>
              <p:nvPr/>
            </p:nvSpPr>
            <p:spPr bwMode="auto">
              <a:xfrm>
                <a:off x="3035959" y="275410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5" name="Oval 154"/>
              <p:cNvSpPr>
                <a:spLocks noChangeAspect="1"/>
              </p:cNvSpPr>
              <p:nvPr/>
            </p:nvSpPr>
            <p:spPr bwMode="auto">
              <a:xfrm>
                <a:off x="1971905" y="2513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6" name="Oval 155"/>
              <p:cNvSpPr>
                <a:spLocks noChangeAspect="1"/>
              </p:cNvSpPr>
              <p:nvPr/>
            </p:nvSpPr>
            <p:spPr bwMode="auto">
              <a:xfrm>
                <a:off x="1415850" y="358475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7" name="Oval 156"/>
              <p:cNvSpPr>
                <a:spLocks noChangeAspect="1"/>
              </p:cNvSpPr>
              <p:nvPr/>
            </p:nvSpPr>
            <p:spPr bwMode="auto">
              <a:xfrm>
                <a:off x="1093202" y="2005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8" name="Oval 157"/>
              <p:cNvSpPr>
                <a:spLocks noChangeAspect="1"/>
              </p:cNvSpPr>
              <p:nvPr/>
            </p:nvSpPr>
            <p:spPr bwMode="auto">
              <a:xfrm>
                <a:off x="2898660" y="221178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2107030" y="1646246"/>
              <a:ext cx="7647730" cy="4610517"/>
              <a:chOff x="2107030" y="1646246"/>
              <a:chExt cx="7647730" cy="4610517"/>
            </a:xfrm>
          </p:grpSpPr>
          <p:cxnSp>
            <p:nvCxnSpPr>
              <p:cNvPr id="71" name="Straight Connector 70"/>
              <p:cNvCxnSpPr/>
              <p:nvPr/>
            </p:nvCxnSpPr>
            <p:spPr bwMode="auto">
              <a:xfrm flipV="1">
                <a:off x="7196667" y="2310109"/>
                <a:ext cx="412354" cy="553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2" name="Straight Connector 71"/>
              <p:cNvCxnSpPr/>
              <p:nvPr/>
            </p:nvCxnSpPr>
            <p:spPr bwMode="auto">
              <a:xfrm flipH="1" flipV="1">
                <a:off x="2107030" y="1646246"/>
                <a:ext cx="190685" cy="5913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3" name="Straight Connector 72"/>
              <p:cNvCxnSpPr/>
              <p:nvPr/>
            </p:nvCxnSpPr>
            <p:spPr bwMode="auto">
              <a:xfrm flipV="1">
                <a:off x="6153127" y="1892825"/>
                <a:ext cx="86109" cy="56250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100000">
                      <a:schemeClr val="tx1">
                        <a:alpha val="60000"/>
                      </a:schemeClr>
                    </a:gs>
                    <a:gs pos="36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7" name="Straight Connector 76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3888154" y="3485401"/>
                <a:ext cx="408437" cy="14382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4" name="Straight Connector 83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5" name="Straight Connector 84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6" name="Straight Connector 85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19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>
                <a:stCxn id="111" idx="3"/>
                <a:endCxn id="110" idx="3"/>
              </p:cNvCxnSpPr>
              <p:nvPr/>
            </p:nvCxnSpPr>
            <p:spPr bwMode="auto">
              <a:xfrm>
                <a:off x="6204303" y="1909787"/>
                <a:ext cx="1372419" cy="42196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8" name="Straight Connector 87"/>
              <p:cNvCxnSpPr/>
              <p:nvPr/>
            </p:nvCxnSpPr>
            <p:spPr bwMode="auto">
              <a:xfrm flipH="1" flipV="1">
                <a:off x="5776756" y="2981002"/>
                <a:ext cx="365426" cy="34408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/>
              <p:nvPr/>
            </p:nvCxnSpPr>
            <p:spPr bwMode="auto">
              <a:xfrm>
                <a:off x="7260167" y="3175000"/>
                <a:ext cx="1259920" cy="75992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>
                <a:stCxn id="113" idx="2"/>
              </p:cNvCxnSpPr>
              <p:nvPr/>
            </p:nvCxnSpPr>
            <p:spPr bwMode="auto">
              <a:xfrm flipH="1">
                <a:off x="7585081" y="3924422"/>
                <a:ext cx="916817" cy="172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" name="Straight Connector 90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" name="Straight Connector 91"/>
              <p:cNvCxnSpPr/>
              <p:nvPr/>
            </p:nvCxnSpPr>
            <p:spPr bwMode="auto">
              <a:xfrm>
                <a:off x="2943412" y="3115235"/>
                <a:ext cx="454694" cy="98995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4" name="Straight Connector 93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2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8" name="Straight Connector 97"/>
              <p:cNvCxnSpPr/>
              <p:nvPr/>
            </p:nvCxnSpPr>
            <p:spPr bwMode="auto">
              <a:xfrm flipV="1">
                <a:off x="2578356" y="3850640"/>
                <a:ext cx="723644" cy="4684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1992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9" name="Straight Connector 98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35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0" name="Straight Connector 99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1" name="Straight Connector 100"/>
              <p:cNvCxnSpPr/>
              <p:nvPr/>
            </p:nvCxnSpPr>
            <p:spPr bwMode="auto">
              <a:xfrm flipH="1" flipV="1">
                <a:off x="4643641" y="3705795"/>
                <a:ext cx="1952891" cy="152362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2" name="Straight Connector 101"/>
              <p:cNvCxnSpPr/>
              <p:nvPr/>
            </p:nvCxnSpPr>
            <p:spPr bwMode="auto">
              <a:xfrm flipV="1">
                <a:off x="2569882" y="4511040"/>
                <a:ext cx="610198" cy="122637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3" name="Straight Connector 102"/>
              <p:cNvCxnSpPr>
                <a:stCxn id="49" idx="0"/>
              </p:cNvCxnSpPr>
              <p:nvPr/>
            </p:nvCxnSpPr>
            <p:spPr bwMode="auto">
              <a:xfrm flipV="1">
                <a:off x="8963228" y="4525323"/>
                <a:ext cx="59975" cy="60269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4" name="Straight Connector 103"/>
              <p:cNvCxnSpPr>
                <a:stCxn id="163" idx="4"/>
              </p:cNvCxnSpPr>
              <p:nvPr/>
            </p:nvCxnSpPr>
            <p:spPr bwMode="auto">
              <a:xfrm flipV="1">
                <a:off x="3140471" y="4514232"/>
                <a:ext cx="42884" cy="174253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5" name="Oval 104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6" name="Oval 105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7" name="Oval 106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8" name="Oval 107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3" name="Oval 112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4" name="Oval 113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5" name="Oval 114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116" name="Straight Connector 115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7" name="Straight Connector 116"/>
              <p:cNvCxnSpPr>
                <a:stCxn id="111" idx="7"/>
              </p:cNvCxnSpPr>
              <p:nvPr/>
            </p:nvCxnSpPr>
            <p:spPr bwMode="auto">
              <a:xfrm>
                <a:off x="6247226" y="1866864"/>
                <a:ext cx="1785524" cy="2921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8" name="Oval 117"/>
              <p:cNvSpPr>
                <a:spLocks noChangeAspect="1"/>
              </p:cNvSpPr>
              <p:nvPr/>
            </p:nvSpPr>
            <p:spPr bwMode="auto">
              <a:xfrm flipH="1" flipV="1">
                <a:off x="4256517" y="3439964"/>
                <a:ext cx="70554" cy="7055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-538757" y="2038024"/>
              <a:ext cx="12529833" cy="4173902"/>
              <a:chOff x="-548917" y="2035080"/>
              <a:chExt cx="12529833" cy="4173902"/>
            </a:xfrm>
            <a:gradFill flip="none" rotWithShape="1">
              <a:gsLst>
                <a:gs pos="66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20000">
                  <a:schemeClr val="accent2">
                    <a:alpha val="14000"/>
                  </a:schemeClr>
                </a:gs>
                <a:gs pos="40000">
                  <a:schemeClr val="accent4">
                    <a:lumMod val="60000"/>
                    <a:lumOff val="40000"/>
                    <a:alpha val="14000"/>
                  </a:schemeClr>
                </a:gs>
                <a:gs pos="86000">
                  <a:schemeClr val="accent4">
                    <a:lumMod val="50000"/>
                    <a:alpha val="14000"/>
                  </a:schemeClr>
                </a:gs>
              </a:gsLst>
              <a:lin ang="0" scaled="1"/>
              <a:tileRect/>
            </a:gradFill>
          </p:grpSpPr>
          <p:sp>
            <p:nvSpPr>
              <p:cNvPr id="52" name="Isosceles Triangle 276"/>
              <p:cNvSpPr/>
              <p:nvPr/>
            </p:nvSpPr>
            <p:spPr bwMode="auto">
              <a:xfrm>
                <a:off x="2942283" y="3126170"/>
                <a:ext cx="1348531" cy="71815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57152 w 1356724"/>
                  <a:gd name="connsiteY0" fmla="*/ 857443 h 857443"/>
                  <a:gd name="connsiteX1" fmla="*/ 0 w 1356724"/>
                  <a:gd name="connsiteY1" fmla="*/ 0 h 857443"/>
                  <a:gd name="connsiteX2" fmla="*/ 1356724 w 1356724"/>
                  <a:gd name="connsiteY2" fmla="*/ 225876 h 857443"/>
                  <a:gd name="connsiteX3" fmla="*/ 457152 w 1356724"/>
                  <a:gd name="connsiteY3" fmla="*/ 857443 h 857443"/>
                  <a:gd name="connsiteX0" fmla="*/ 457152 w 1348531"/>
                  <a:gd name="connsiteY0" fmla="*/ 857443 h 857443"/>
                  <a:gd name="connsiteX1" fmla="*/ 0 w 1348531"/>
                  <a:gd name="connsiteY1" fmla="*/ 0 h 857443"/>
                  <a:gd name="connsiteX2" fmla="*/ 1348531 w 1348531"/>
                  <a:gd name="connsiteY2" fmla="*/ 332393 h 857443"/>
                  <a:gd name="connsiteX3" fmla="*/ 457152 w 1348531"/>
                  <a:gd name="connsiteY3" fmla="*/ 857443 h 857443"/>
                  <a:gd name="connsiteX0" fmla="*/ 342442 w 1348531"/>
                  <a:gd name="connsiteY0" fmla="*/ 718153 h 718153"/>
                  <a:gd name="connsiteX1" fmla="*/ 0 w 1348531"/>
                  <a:gd name="connsiteY1" fmla="*/ 0 h 718153"/>
                  <a:gd name="connsiteX2" fmla="*/ 1348531 w 1348531"/>
                  <a:gd name="connsiteY2" fmla="*/ 332393 h 718153"/>
                  <a:gd name="connsiteX3" fmla="*/ 342442 w 1348531"/>
                  <a:gd name="connsiteY3" fmla="*/ 718153 h 71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8531" h="718153">
                    <a:moveTo>
                      <a:pt x="342442" y="718153"/>
                    </a:moveTo>
                    <a:lnTo>
                      <a:pt x="0" y="0"/>
                    </a:lnTo>
                    <a:lnTo>
                      <a:pt x="1348531" y="332393"/>
                    </a:lnTo>
                    <a:lnTo>
                      <a:pt x="342442" y="718153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3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4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5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6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7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8" name="Isosceles Triangle 276"/>
              <p:cNvSpPr/>
              <p:nvPr/>
            </p:nvSpPr>
            <p:spPr bwMode="auto">
              <a:xfrm>
                <a:off x="2548709" y="4507355"/>
                <a:ext cx="627147" cy="170162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  <a:gd name="connsiteX0" fmla="*/ 627147 w 627147"/>
                  <a:gd name="connsiteY0" fmla="*/ 0 h 1701627"/>
                  <a:gd name="connsiteX1" fmla="*/ 569647 w 627147"/>
                  <a:gd name="connsiteY1" fmla="*/ 1701627 h 1701627"/>
                  <a:gd name="connsiteX2" fmla="*/ 0 w 627147"/>
                  <a:gd name="connsiteY2" fmla="*/ 1255410 h 1701627"/>
                  <a:gd name="connsiteX3" fmla="*/ 627147 w 627147"/>
                  <a:gd name="connsiteY3" fmla="*/ 0 h 17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147" h="1701627">
                    <a:moveTo>
                      <a:pt x="627147" y="0"/>
                    </a:moveTo>
                    <a:lnTo>
                      <a:pt x="569647" y="1701627"/>
                    </a:lnTo>
                    <a:lnTo>
                      <a:pt x="0" y="1255410"/>
                    </a:lnTo>
                    <a:lnTo>
                      <a:pt x="627147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1098400" y="2035080"/>
                <a:ext cx="917625" cy="985719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1757" h="858115">
                    <a:moveTo>
                      <a:pt x="0" y="0"/>
                    </a:moveTo>
                    <a:lnTo>
                      <a:pt x="891757" y="464158"/>
                    </a:lnTo>
                    <a:lnTo>
                      <a:pt x="364586" y="858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60" name="Isosceles Triangle 276"/>
              <p:cNvSpPr/>
              <p:nvPr/>
            </p:nvSpPr>
            <p:spPr bwMode="auto">
              <a:xfrm>
                <a:off x="508564" y="2041080"/>
                <a:ext cx="965080" cy="984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594685 w 965080"/>
                  <a:gd name="connsiteY0" fmla="*/ 0 h 984775"/>
                  <a:gd name="connsiteX1" fmla="*/ 965080 w 965080"/>
                  <a:gd name="connsiteY1" fmla="*/ 984775 h 984775"/>
                  <a:gd name="connsiteX2" fmla="*/ 0 w 965080"/>
                  <a:gd name="connsiteY2" fmla="*/ 302717 h 984775"/>
                  <a:gd name="connsiteX3" fmla="*/ 594685 w 965080"/>
                  <a:gd name="connsiteY3" fmla="*/ 0 h 98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080" h="984775">
                    <a:moveTo>
                      <a:pt x="594685" y="0"/>
                    </a:moveTo>
                    <a:lnTo>
                      <a:pt x="965080" y="984775"/>
                    </a:lnTo>
                    <a:lnTo>
                      <a:pt x="0" y="302717"/>
                    </a:lnTo>
                    <a:lnTo>
                      <a:pt x="594685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1" name="Isosceles Triangle 276"/>
              <p:cNvSpPr/>
              <p:nvPr/>
            </p:nvSpPr>
            <p:spPr bwMode="auto">
              <a:xfrm>
                <a:off x="1455856" y="3021983"/>
                <a:ext cx="1492818" cy="55620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463362 w 1492818"/>
                  <a:gd name="connsiteY2" fmla="*/ 0 h 556205"/>
                  <a:gd name="connsiteX3" fmla="*/ 1492818 w 1492818"/>
                  <a:gd name="connsiteY3" fmla="*/ 57799 h 55620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290642 w 1492818"/>
                  <a:gd name="connsiteY2" fmla="*/ 0 h 556205"/>
                  <a:gd name="connsiteX3" fmla="*/ 1492818 w 1492818"/>
                  <a:gd name="connsiteY3" fmla="*/ 57799 h 556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92818" h="556205">
                    <a:moveTo>
                      <a:pt x="1492818" y="57799"/>
                    </a:moveTo>
                    <a:lnTo>
                      <a:pt x="0" y="556205"/>
                    </a:lnTo>
                    <a:lnTo>
                      <a:pt x="290642" y="0"/>
                    </a:lnTo>
                    <a:lnTo>
                      <a:pt x="1492818" y="577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2" name="Isosceles Triangle 276"/>
              <p:cNvSpPr/>
              <p:nvPr/>
            </p:nvSpPr>
            <p:spPr bwMode="auto">
              <a:xfrm>
                <a:off x="1638759" y="4089023"/>
                <a:ext cx="611585" cy="52483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585" h="524831">
                    <a:moveTo>
                      <a:pt x="611585" y="524831"/>
                    </a:moveTo>
                    <a:lnTo>
                      <a:pt x="154432" y="493606"/>
                    </a:lnTo>
                    <a:lnTo>
                      <a:pt x="0" y="0"/>
                    </a:lnTo>
                    <a:lnTo>
                      <a:pt x="611585" y="524831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3" name="Isosceles Triangle 276"/>
              <p:cNvSpPr/>
              <p:nvPr/>
            </p:nvSpPr>
            <p:spPr bwMode="auto">
              <a:xfrm>
                <a:off x="891901" y="3605603"/>
                <a:ext cx="661992" cy="959089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579670 w 1579670"/>
                  <a:gd name="connsiteY0" fmla="*/ 57799 h 239607"/>
                  <a:gd name="connsiteX1" fmla="*/ 0 w 1579670"/>
                  <a:gd name="connsiteY1" fmla="*/ 239607 h 239607"/>
                  <a:gd name="connsiteX2" fmla="*/ 550214 w 1579670"/>
                  <a:gd name="connsiteY2" fmla="*/ 0 h 239607"/>
                  <a:gd name="connsiteX3" fmla="*/ 1579670 w 1579670"/>
                  <a:gd name="connsiteY3" fmla="*/ 57799 h 239607"/>
                  <a:gd name="connsiteX0" fmla="*/ 661992 w 661992"/>
                  <a:gd name="connsiteY0" fmla="*/ 959089 h 959089"/>
                  <a:gd name="connsiteX1" fmla="*/ 0 w 661992"/>
                  <a:gd name="connsiteY1" fmla="*/ 239607 h 959089"/>
                  <a:gd name="connsiteX2" fmla="*/ 550214 w 661992"/>
                  <a:gd name="connsiteY2" fmla="*/ 0 h 959089"/>
                  <a:gd name="connsiteX3" fmla="*/ 661992 w 661992"/>
                  <a:gd name="connsiteY3" fmla="*/ 959089 h 95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992" h="959089">
                    <a:moveTo>
                      <a:pt x="661992" y="959089"/>
                    </a:moveTo>
                    <a:lnTo>
                      <a:pt x="0" y="239607"/>
                    </a:lnTo>
                    <a:lnTo>
                      <a:pt x="550214" y="0"/>
                    </a:lnTo>
                    <a:lnTo>
                      <a:pt x="661992" y="959089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4" name="Isosceles Triangle 276"/>
              <p:cNvSpPr/>
              <p:nvPr/>
            </p:nvSpPr>
            <p:spPr bwMode="auto">
              <a:xfrm>
                <a:off x="-548917" y="2105353"/>
                <a:ext cx="1137657" cy="1174502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767262 w 1137657"/>
                  <a:gd name="connsiteY0" fmla="*/ 0 h 984775"/>
                  <a:gd name="connsiteX1" fmla="*/ 1137657 w 1137657"/>
                  <a:gd name="connsiteY1" fmla="*/ 984775 h 984775"/>
                  <a:gd name="connsiteX2" fmla="*/ 0 w 1137657"/>
                  <a:gd name="connsiteY2" fmla="*/ 450201 h 984775"/>
                  <a:gd name="connsiteX3" fmla="*/ 767262 w 1137657"/>
                  <a:gd name="connsiteY3" fmla="*/ 0 h 984775"/>
                  <a:gd name="connsiteX0" fmla="*/ 767262 w 1137657"/>
                  <a:gd name="connsiteY0" fmla="*/ 189727 h 1174502"/>
                  <a:gd name="connsiteX1" fmla="*/ 335885 w 1137657"/>
                  <a:gd name="connsiteY1" fmla="*/ 389 h 1174502"/>
                  <a:gd name="connsiteX2" fmla="*/ 1137657 w 1137657"/>
                  <a:gd name="connsiteY2" fmla="*/ 1174502 h 1174502"/>
                  <a:gd name="connsiteX3" fmla="*/ 0 w 1137657"/>
                  <a:gd name="connsiteY3" fmla="*/ 639928 h 1174502"/>
                  <a:gd name="connsiteX4" fmla="*/ 767262 w 1137657"/>
                  <a:gd name="connsiteY4" fmla="*/ 189727 h 117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7657" h="1174502">
                    <a:moveTo>
                      <a:pt x="767262" y="189727"/>
                    </a:moveTo>
                    <a:cubicBezTo>
                      <a:pt x="770953" y="200356"/>
                      <a:pt x="332194" y="-10240"/>
                      <a:pt x="335885" y="389"/>
                    </a:cubicBezTo>
                    <a:lnTo>
                      <a:pt x="1137657" y="1174502"/>
                    </a:lnTo>
                    <a:lnTo>
                      <a:pt x="0" y="639928"/>
                    </a:lnTo>
                    <a:lnTo>
                      <a:pt x="767262" y="189727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5" name="Isosceles Triangle 276"/>
              <p:cNvSpPr/>
              <p:nvPr/>
            </p:nvSpPr>
            <p:spPr bwMode="auto">
              <a:xfrm>
                <a:off x="2908757" y="2114821"/>
                <a:ext cx="1324423" cy="476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4423" h="476775">
                    <a:moveTo>
                      <a:pt x="1324423" y="0"/>
                    </a:moveTo>
                    <a:lnTo>
                      <a:pt x="965594" y="476775"/>
                    </a:lnTo>
                    <a:lnTo>
                      <a:pt x="0" y="130653"/>
                    </a:lnTo>
                    <a:lnTo>
                      <a:pt x="1324423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6" name="Isosceles Triangle 276"/>
              <p:cNvSpPr/>
              <p:nvPr/>
            </p:nvSpPr>
            <p:spPr bwMode="auto">
              <a:xfrm>
                <a:off x="9678506" y="4078440"/>
                <a:ext cx="1535578" cy="5287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35578 w 1535578"/>
                  <a:gd name="connsiteY0" fmla="*/ 27415 h 528770"/>
                  <a:gd name="connsiteX1" fmla="*/ 1365201 w 1535578"/>
                  <a:gd name="connsiteY1" fmla="*/ 528770 h 528770"/>
                  <a:gd name="connsiteX2" fmla="*/ 0 w 1535578"/>
                  <a:gd name="connsiteY2" fmla="*/ 0 h 528770"/>
                  <a:gd name="connsiteX3" fmla="*/ 1535578 w 1535578"/>
                  <a:gd name="connsiteY3" fmla="*/ 27415 h 52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5578" h="528770">
                    <a:moveTo>
                      <a:pt x="1535578" y="27415"/>
                    </a:moveTo>
                    <a:lnTo>
                      <a:pt x="1365201" y="528770"/>
                    </a:lnTo>
                    <a:lnTo>
                      <a:pt x="0" y="0"/>
                    </a:lnTo>
                    <a:lnTo>
                      <a:pt x="1535578" y="27415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7" name="Isosceles Triangle 276"/>
              <p:cNvSpPr/>
              <p:nvPr/>
            </p:nvSpPr>
            <p:spPr bwMode="auto">
              <a:xfrm>
                <a:off x="2925094" y="2648510"/>
                <a:ext cx="1665422" cy="47611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5422" h="476111">
                    <a:moveTo>
                      <a:pt x="0" y="476111"/>
                    </a:moveTo>
                    <a:lnTo>
                      <a:pt x="1665422" y="0"/>
                    </a:lnTo>
                    <a:lnTo>
                      <a:pt x="1523388" y="394397"/>
                    </a:lnTo>
                    <a:lnTo>
                      <a:pt x="0" y="4761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8" name="Isosceles Triangle 276"/>
              <p:cNvSpPr/>
              <p:nvPr/>
            </p:nvSpPr>
            <p:spPr bwMode="auto">
              <a:xfrm>
                <a:off x="4277030" y="2976252"/>
                <a:ext cx="1489764" cy="5890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  <a:gd name="connsiteX0" fmla="*/ 0 w 1665422"/>
                  <a:gd name="connsiteY0" fmla="*/ 476111 h 481425"/>
                  <a:gd name="connsiteX1" fmla="*/ 1665422 w 1665422"/>
                  <a:gd name="connsiteY1" fmla="*/ 0 h 481425"/>
                  <a:gd name="connsiteX2" fmla="*/ 1523388 w 1665422"/>
                  <a:gd name="connsiteY2" fmla="*/ 394397 h 481425"/>
                  <a:gd name="connsiteX3" fmla="*/ 245809 w 1665422"/>
                  <a:gd name="connsiteY3" fmla="*/ 481425 h 481425"/>
                  <a:gd name="connsiteX4" fmla="*/ 0 w 1665422"/>
                  <a:gd name="connsiteY4" fmla="*/ 476111 h 481425"/>
                  <a:gd name="connsiteX0" fmla="*/ 0 w 1678215"/>
                  <a:gd name="connsiteY0" fmla="*/ 476111 h 589023"/>
                  <a:gd name="connsiteX1" fmla="*/ 1665422 w 1678215"/>
                  <a:gd name="connsiteY1" fmla="*/ 0 h 589023"/>
                  <a:gd name="connsiteX2" fmla="*/ 1523388 w 1678215"/>
                  <a:gd name="connsiteY2" fmla="*/ 394397 h 589023"/>
                  <a:gd name="connsiteX3" fmla="*/ 1605938 w 1678215"/>
                  <a:gd name="connsiteY3" fmla="*/ 587942 h 589023"/>
                  <a:gd name="connsiteX4" fmla="*/ 245809 w 1678215"/>
                  <a:gd name="connsiteY4" fmla="*/ 481425 h 589023"/>
                  <a:gd name="connsiteX5" fmla="*/ 0 w 1678215"/>
                  <a:gd name="connsiteY5" fmla="*/ 476111 h 589023"/>
                  <a:gd name="connsiteX0" fmla="*/ 0 w 1489764"/>
                  <a:gd name="connsiteY0" fmla="*/ 484305 h 589023"/>
                  <a:gd name="connsiteX1" fmla="*/ 1476971 w 1489764"/>
                  <a:gd name="connsiteY1" fmla="*/ 0 h 589023"/>
                  <a:gd name="connsiteX2" fmla="*/ 1334937 w 1489764"/>
                  <a:gd name="connsiteY2" fmla="*/ 394397 h 589023"/>
                  <a:gd name="connsiteX3" fmla="*/ 1417487 w 1489764"/>
                  <a:gd name="connsiteY3" fmla="*/ 587942 h 589023"/>
                  <a:gd name="connsiteX4" fmla="*/ 57358 w 1489764"/>
                  <a:gd name="connsiteY4" fmla="*/ 481425 h 589023"/>
                  <a:gd name="connsiteX5" fmla="*/ 0 w 1489764"/>
                  <a:gd name="connsiteY5" fmla="*/ 484305 h 58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9764" h="589023">
                    <a:moveTo>
                      <a:pt x="0" y="484305"/>
                    </a:moveTo>
                    <a:lnTo>
                      <a:pt x="1476971" y="0"/>
                    </a:lnTo>
                    <a:lnTo>
                      <a:pt x="1334937" y="394397"/>
                    </a:lnTo>
                    <a:cubicBezTo>
                      <a:pt x="1301808" y="458247"/>
                      <a:pt x="1630417" y="573437"/>
                      <a:pt x="1417487" y="587942"/>
                    </a:cubicBezTo>
                    <a:cubicBezTo>
                      <a:pt x="1204557" y="602447"/>
                      <a:pt x="301799" y="465924"/>
                      <a:pt x="57358" y="481425"/>
                    </a:cubicBezTo>
                    <a:lnTo>
                      <a:pt x="0" y="484305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7595883" y="2321855"/>
                <a:ext cx="1030457" cy="950556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001408"/>
                  <a:gd name="connsiteY0" fmla="*/ 0 h 836717"/>
                  <a:gd name="connsiteX1" fmla="*/ 1001408 w 1001408"/>
                  <a:gd name="connsiteY1" fmla="*/ 661797 h 836717"/>
                  <a:gd name="connsiteX2" fmla="*/ 372549 w 1001408"/>
                  <a:gd name="connsiteY2" fmla="*/ 836717 h 836717"/>
                  <a:gd name="connsiteX3" fmla="*/ 0 w 1001408"/>
                  <a:gd name="connsiteY3" fmla="*/ 0 h 836717"/>
                  <a:gd name="connsiteX0" fmla="*/ 0 w 1001408"/>
                  <a:gd name="connsiteY0" fmla="*/ 0 h 772224"/>
                  <a:gd name="connsiteX1" fmla="*/ 1001408 w 1001408"/>
                  <a:gd name="connsiteY1" fmla="*/ 661797 h 772224"/>
                  <a:gd name="connsiteX2" fmla="*/ 372549 w 1001408"/>
                  <a:gd name="connsiteY2" fmla="*/ 772224 h 772224"/>
                  <a:gd name="connsiteX3" fmla="*/ 0 w 1001408"/>
                  <a:gd name="connsiteY3" fmla="*/ 0 h 772224"/>
                  <a:gd name="connsiteX0" fmla="*/ 0 w 1001408"/>
                  <a:gd name="connsiteY0" fmla="*/ 0 h 827504"/>
                  <a:gd name="connsiteX1" fmla="*/ 1001408 w 1001408"/>
                  <a:gd name="connsiteY1" fmla="*/ 661797 h 827504"/>
                  <a:gd name="connsiteX2" fmla="*/ 357122 w 1001408"/>
                  <a:gd name="connsiteY2" fmla="*/ 827504 h 827504"/>
                  <a:gd name="connsiteX3" fmla="*/ 0 w 1001408"/>
                  <a:gd name="connsiteY3" fmla="*/ 0 h 82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408" h="827504">
                    <a:moveTo>
                      <a:pt x="0" y="0"/>
                    </a:moveTo>
                    <a:lnTo>
                      <a:pt x="1001408" y="661797"/>
                    </a:lnTo>
                    <a:lnTo>
                      <a:pt x="357122" y="8275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10543820" y="4631925"/>
                <a:ext cx="1437096" cy="1371328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680052"/>
                  <a:gd name="connsiteY0" fmla="*/ 0 h 836717"/>
                  <a:gd name="connsiteX1" fmla="*/ 1680052 w 1680052"/>
                  <a:gd name="connsiteY1" fmla="*/ 599681 h 836717"/>
                  <a:gd name="connsiteX2" fmla="*/ 372549 w 1680052"/>
                  <a:gd name="connsiteY2" fmla="*/ 836717 h 836717"/>
                  <a:gd name="connsiteX3" fmla="*/ 0 w 1680052"/>
                  <a:gd name="connsiteY3" fmla="*/ 0 h 836717"/>
                  <a:gd name="connsiteX0" fmla="*/ 0 w 1680052"/>
                  <a:gd name="connsiteY0" fmla="*/ 0 h 865248"/>
                  <a:gd name="connsiteX1" fmla="*/ 1680052 w 1680052"/>
                  <a:gd name="connsiteY1" fmla="*/ 599681 h 865248"/>
                  <a:gd name="connsiteX2" fmla="*/ 1049368 w 1680052"/>
                  <a:gd name="connsiteY2" fmla="*/ 865248 h 865248"/>
                  <a:gd name="connsiteX3" fmla="*/ 0 w 1680052"/>
                  <a:gd name="connsiteY3" fmla="*/ 0 h 865248"/>
                  <a:gd name="connsiteX0" fmla="*/ 455558 w 2135610"/>
                  <a:gd name="connsiteY0" fmla="*/ 0 h 1221891"/>
                  <a:gd name="connsiteX1" fmla="*/ 2135610 w 2135610"/>
                  <a:gd name="connsiteY1" fmla="*/ 599681 h 1221891"/>
                  <a:gd name="connsiteX2" fmla="*/ 0 w 2135610"/>
                  <a:gd name="connsiteY2" fmla="*/ 1221891 h 1221891"/>
                  <a:gd name="connsiteX3" fmla="*/ 455558 w 2135610"/>
                  <a:gd name="connsiteY3" fmla="*/ 0 h 1221891"/>
                  <a:gd name="connsiteX0" fmla="*/ 455558 w 1395091"/>
                  <a:gd name="connsiteY0" fmla="*/ 0 h 1221891"/>
                  <a:gd name="connsiteX1" fmla="*/ 1395091 w 1395091"/>
                  <a:gd name="connsiteY1" fmla="*/ 342897 h 1221891"/>
                  <a:gd name="connsiteX2" fmla="*/ 0 w 1395091"/>
                  <a:gd name="connsiteY2" fmla="*/ 1221891 h 1221891"/>
                  <a:gd name="connsiteX3" fmla="*/ 455558 w 1395091"/>
                  <a:gd name="connsiteY3" fmla="*/ 0 h 1221891"/>
                  <a:gd name="connsiteX0" fmla="*/ 487408 w 1395091"/>
                  <a:gd name="connsiteY0" fmla="*/ 0 h 1207625"/>
                  <a:gd name="connsiteX1" fmla="*/ 1395091 w 1395091"/>
                  <a:gd name="connsiteY1" fmla="*/ 328631 h 1207625"/>
                  <a:gd name="connsiteX2" fmla="*/ 0 w 1395091"/>
                  <a:gd name="connsiteY2" fmla="*/ 1207625 h 1207625"/>
                  <a:gd name="connsiteX3" fmla="*/ 487408 w 1395091"/>
                  <a:gd name="connsiteY3" fmla="*/ 0 h 1207625"/>
                  <a:gd name="connsiteX0" fmla="*/ 487408 w 1442866"/>
                  <a:gd name="connsiteY0" fmla="*/ 0 h 1207625"/>
                  <a:gd name="connsiteX1" fmla="*/ 1442866 w 1442866"/>
                  <a:gd name="connsiteY1" fmla="*/ 321498 h 1207625"/>
                  <a:gd name="connsiteX2" fmla="*/ 0 w 1442866"/>
                  <a:gd name="connsiteY2" fmla="*/ 1207625 h 1207625"/>
                  <a:gd name="connsiteX3" fmla="*/ 487408 w 1442866"/>
                  <a:gd name="connsiteY3" fmla="*/ 0 h 1207625"/>
                  <a:gd name="connsiteX0" fmla="*/ 482265 w 1442866"/>
                  <a:gd name="connsiteY0" fmla="*/ 0 h 1041786"/>
                  <a:gd name="connsiteX1" fmla="*/ 1442866 w 1442866"/>
                  <a:gd name="connsiteY1" fmla="*/ 155659 h 1041786"/>
                  <a:gd name="connsiteX2" fmla="*/ 0 w 1442866"/>
                  <a:gd name="connsiteY2" fmla="*/ 1041786 h 1041786"/>
                  <a:gd name="connsiteX3" fmla="*/ 482265 w 1442866"/>
                  <a:gd name="connsiteY3" fmla="*/ 0 h 1041786"/>
                  <a:gd name="connsiteX0" fmla="*/ 466838 w 1442866"/>
                  <a:gd name="connsiteY0" fmla="*/ 0 h 1193805"/>
                  <a:gd name="connsiteX1" fmla="*/ 1442866 w 1442866"/>
                  <a:gd name="connsiteY1" fmla="*/ 307678 h 1193805"/>
                  <a:gd name="connsiteX2" fmla="*/ 0 w 1442866"/>
                  <a:gd name="connsiteY2" fmla="*/ 1193805 h 1193805"/>
                  <a:gd name="connsiteX3" fmla="*/ 466838 w 1442866"/>
                  <a:gd name="connsiteY3" fmla="*/ 0 h 1193805"/>
                  <a:gd name="connsiteX0" fmla="*/ 466838 w 1396584"/>
                  <a:gd name="connsiteY0" fmla="*/ 0 h 1193805"/>
                  <a:gd name="connsiteX1" fmla="*/ 1396584 w 1396584"/>
                  <a:gd name="connsiteY1" fmla="*/ 312285 h 1193805"/>
                  <a:gd name="connsiteX2" fmla="*/ 0 w 1396584"/>
                  <a:gd name="connsiteY2" fmla="*/ 1193805 h 1193805"/>
                  <a:gd name="connsiteX3" fmla="*/ 466838 w 1396584"/>
                  <a:gd name="connsiteY3" fmla="*/ 0 h 119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6584" h="1193805">
                    <a:moveTo>
                      <a:pt x="466838" y="0"/>
                    </a:moveTo>
                    <a:lnTo>
                      <a:pt x="1396584" y="312285"/>
                    </a:lnTo>
                    <a:lnTo>
                      <a:pt x="0" y="1193805"/>
                    </a:lnTo>
                    <a:lnTo>
                      <a:pt x="466838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4916129" y="2370667"/>
              <a:ext cx="8529323" cy="5142817"/>
              <a:chOff x="4916129" y="2370667"/>
              <a:chExt cx="8529323" cy="5142817"/>
            </a:xfrm>
          </p:grpSpPr>
          <p:cxnSp>
            <p:nvCxnSpPr>
              <p:cNvPr id="20" name="Straight Connector 19"/>
              <p:cNvCxnSpPr/>
              <p:nvPr/>
            </p:nvCxnSpPr>
            <p:spPr bwMode="auto">
              <a:xfrm>
                <a:off x="7792065" y="5276645"/>
                <a:ext cx="245806" cy="206477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Straight Connector 20"/>
              <p:cNvCxnSpPr>
                <a:stCxn id="115" idx="1"/>
              </p:cNvCxnSpPr>
              <p:nvPr/>
            </p:nvCxnSpPr>
            <p:spPr bwMode="auto">
              <a:xfrm>
                <a:off x="9453045" y="5017283"/>
                <a:ext cx="2149020" cy="196362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Straight Connector 21"/>
              <p:cNvCxnSpPr/>
              <p:nvPr/>
            </p:nvCxnSpPr>
            <p:spPr bwMode="auto">
              <a:xfrm>
                <a:off x="8636000" y="3097161"/>
                <a:ext cx="2589161" cy="100780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" name="Straight Connector 22"/>
              <p:cNvCxnSpPr/>
              <p:nvPr/>
            </p:nvCxnSpPr>
            <p:spPr bwMode="auto">
              <a:xfrm>
                <a:off x="9713793" y="4093019"/>
                <a:ext cx="3731659" cy="141748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>
                <a:off x="7800259" y="5276645"/>
                <a:ext cx="1679676" cy="223683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>
                <a:off x="8066424" y="2370667"/>
                <a:ext cx="2495060" cy="3659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 flipH="1">
                <a:off x="7144774" y="4088580"/>
                <a:ext cx="450646" cy="296606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 flipH="1">
                <a:off x="9488129" y="4088580"/>
                <a:ext cx="221227" cy="93406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 flipH="1">
                <a:off x="8870950" y="5022645"/>
                <a:ext cx="625374" cy="169883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 flipH="1">
                <a:off x="8870950" y="5159170"/>
                <a:ext cx="92793" cy="156230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>
                <a:off x="10198485" y="5203152"/>
                <a:ext cx="338418" cy="8354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23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>
                <a:off x="9479937" y="5069041"/>
                <a:ext cx="802966" cy="193644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 flipV="1">
                <a:off x="10528711" y="4981677"/>
                <a:ext cx="1466644" cy="104600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" name="Straight Connector 32"/>
              <p:cNvCxnSpPr>
                <a:endCxn id="48" idx="3"/>
              </p:cNvCxnSpPr>
              <p:nvPr/>
            </p:nvCxnSpPr>
            <p:spPr bwMode="auto">
              <a:xfrm flipV="1">
                <a:off x="8562258" y="5889832"/>
                <a:ext cx="1229224" cy="40281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 flipV="1">
                <a:off x="7193935" y="6087806"/>
                <a:ext cx="712839" cy="598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Straight Connector 34"/>
              <p:cNvCxnSpPr/>
              <p:nvPr/>
            </p:nvCxnSpPr>
            <p:spPr bwMode="auto">
              <a:xfrm>
                <a:off x="7906774" y="6104194"/>
                <a:ext cx="663678" cy="180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 flipH="1">
                <a:off x="4916129" y="5219290"/>
                <a:ext cx="1679679" cy="174522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 flipH="1" flipV="1">
                <a:off x="6604000" y="5243871"/>
                <a:ext cx="1286389" cy="84393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9725742" y="4072193"/>
                <a:ext cx="1499419" cy="2458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>
                <a:off x="8636000" y="3080773"/>
                <a:ext cx="2892323" cy="55716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>
                <a:off x="10962968" y="3531419"/>
                <a:ext cx="598129" cy="1278194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 flipH="1">
                <a:off x="11282516" y="4981677"/>
                <a:ext cx="721033" cy="1704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 flipH="1" flipV="1">
                <a:off x="9807677" y="5842000"/>
                <a:ext cx="721034" cy="16387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 bwMode="auto">
              <a:xfrm flipH="1">
                <a:off x="9733935" y="3539613"/>
                <a:ext cx="1237228" cy="5243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4" name="Straight Connector 43"/>
              <p:cNvCxnSpPr>
                <a:stCxn id="50" idx="6"/>
              </p:cNvCxnSpPr>
              <p:nvPr/>
            </p:nvCxnSpPr>
            <p:spPr bwMode="auto">
              <a:xfrm flipH="1">
                <a:off x="9821333" y="4114116"/>
                <a:ext cx="1436603" cy="75806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Straight Connector 44"/>
              <p:cNvCxnSpPr/>
              <p:nvPr/>
            </p:nvCxnSpPr>
            <p:spPr bwMode="auto">
              <a:xfrm flipH="1">
                <a:off x="10528710" y="4088580"/>
                <a:ext cx="712839" cy="1933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6" name="Oval 45"/>
              <p:cNvSpPr>
                <a:spLocks noChangeAspect="1"/>
              </p:cNvSpPr>
              <p:nvPr/>
            </p:nvSpPr>
            <p:spPr bwMode="auto">
              <a:xfrm>
                <a:off x="10940297" y="3474066"/>
                <a:ext cx="108722" cy="10872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7" name="Oval 46"/>
              <p:cNvSpPr>
                <a:spLocks noChangeAspect="1"/>
              </p:cNvSpPr>
              <p:nvPr/>
            </p:nvSpPr>
            <p:spPr bwMode="auto">
              <a:xfrm>
                <a:off x="10497846" y="594362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8" name="Oval 47"/>
              <p:cNvSpPr>
                <a:spLocks noChangeAspect="1"/>
              </p:cNvSpPr>
              <p:nvPr/>
            </p:nvSpPr>
            <p:spPr bwMode="auto">
              <a:xfrm>
                <a:off x="9776814" y="580433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9" name="Oval 48"/>
              <p:cNvSpPr>
                <a:spLocks noChangeAspect="1"/>
              </p:cNvSpPr>
              <p:nvPr/>
            </p:nvSpPr>
            <p:spPr bwMode="auto">
              <a:xfrm>
                <a:off x="8932877" y="512802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0" name="Oval 49"/>
              <p:cNvSpPr>
                <a:spLocks noChangeAspect="1"/>
              </p:cNvSpPr>
              <p:nvPr/>
            </p:nvSpPr>
            <p:spPr bwMode="auto">
              <a:xfrm>
                <a:off x="11161524" y="4065910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1" name="Oval 50"/>
              <p:cNvSpPr>
                <a:spLocks noChangeAspect="1"/>
              </p:cNvSpPr>
              <p:nvPr/>
            </p:nvSpPr>
            <p:spPr bwMode="auto">
              <a:xfrm>
                <a:off x="11931717" y="4926232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sp>
          <p:nvSpPr>
            <p:cNvPr id="19" name="Rectangle 18"/>
            <p:cNvSpPr/>
            <p:nvPr/>
          </p:nvSpPr>
          <p:spPr bwMode="auto">
            <a:xfrm flipV="1">
              <a:off x="0" y="3972020"/>
              <a:ext cx="12192000" cy="2885980"/>
            </a:xfrm>
            <a:prstGeom prst="rect">
              <a:avLst/>
            </a:prstGeom>
            <a:gradFill flip="none" rotWithShape="1">
              <a:gsLst>
                <a:gs pos="9000">
                  <a:schemeClr val="bg2">
                    <a:alpha val="80000"/>
                  </a:schemeClr>
                </a:gs>
                <a:gs pos="70000">
                  <a:srgbClr val="FFFFFF">
                    <a:alpha val="0"/>
                  </a:srgbClr>
                </a:gs>
              </a:gsLst>
              <a:lin ang="5400000" scaled="0"/>
              <a:tileRect/>
            </a:gradFill>
            <a:ln w="3175" cmpd="sng">
              <a:noFill/>
            </a:ln>
            <a:effectLst/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11/24/2015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-132888" y="5621988"/>
            <a:ext cx="14077020" cy="7843781"/>
            <a:chOff x="-631568" y="1514929"/>
            <a:chExt cx="14077020" cy="7843781"/>
          </a:xfrm>
        </p:grpSpPr>
        <p:sp>
          <p:nvSpPr>
            <p:cNvPr id="12" name="Rectangle 6"/>
            <p:cNvSpPr/>
            <p:nvPr/>
          </p:nvSpPr>
          <p:spPr bwMode="auto">
            <a:xfrm>
              <a:off x="0" y="1514929"/>
              <a:ext cx="12210143" cy="5343071"/>
            </a:xfrm>
            <a:custGeom>
              <a:avLst/>
              <a:gdLst>
                <a:gd name="connsiteX0" fmla="*/ 0 w 12192000"/>
                <a:gd name="connsiteY0" fmla="*/ 0 h 5324929"/>
                <a:gd name="connsiteX1" fmla="*/ 12192000 w 12192000"/>
                <a:gd name="connsiteY1" fmla="*/ 0 h 5324929"/>
                <a:gd name="connsiteX2" fmla="*/ 12192000 w 12192000"/>
                <a:gd name="connsiteY2" fmla="*/ 5324929 h 5324929"/>
                <a:gd name="connsiteX3" fmla="*/ 0 w 12192000"/>
                <a:gd name="connsiteY3" fmla="*/ 5324929 h 5324929"/>
                <a:gd name="connsiteX4" fmla="*/ 0 w 12192000"/>
                <a:gd name="connsiteY4" fmla="*/ 0 h 5324929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12192000 w 12192000"/>
                <a:gd name="connsiteY2" fmla="*/ 9071 h 5334000"/>
                <a:gd name="connsiteX3" fmla="*/ 12192000 w 12192000"/>
                <a:gd name="connsiteY3" fmla="*/ 5334000 h 5334000"/>
                <a:gd name="connsiteX4" fmla="*/ 0 w 12192000"/>
                <a:gd name="connsiteY4" fmla="*/ 5334000 h 5334000"/>
                <a:gd name="connsiteX5" fmla="*/ 0 w 12192000"/>
                <a:gd name="connsiteY5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757714 w 12192000"/>
                <a:gd name="connsiteY2" fmla="*/ 0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773714 w 12192000"/>
                <a:gd name="connsiteY3" fmla="*/ 390071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36357 w 12192000"/>
                <a:gd name="connsiteY4" fmla="*/ 1016000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662714 w 12192000"/>
                <a:gd name="connsiteY5" fmla="*/ 562429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7347857 w 12192000"/>
                <a:gd name="connsiteY6" fmla="*/ 707571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8681357 w 12192000"/>
                <a:gd name="connsiteY7" fmla="*/ 217714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9996714 w 12192000"/>
                <a:gd name="connsiteY8" fmla="*/ 371929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831286 w 12192000"/>
                <a:gd name="connsiteY9" fmla="*/ 598714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994571 w 12192000"/>
                <a:gd name="connsiteY9" fmla="*/ 2013857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1977571 h 5334000"/>
                <a:gd name="connsiteX14" fmla="*/ 0 w 12201071"/>
                <a:gd name="connsiteY14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2267857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1215571 w 12201071"/>
                <a:gd name="connsiteY13" fmla="*/ 1986643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24643 w 12210143"/>
                <a:gd name="connsiteY13" fmla="*/ 1986643 h 5334000"/>
                <a:gd name="connsiteX14" fmla="*/ 0 w 12210143"/>
                <a:gd name="connsiteY14" fmla="*/ 1451428 h 5334000"/>
                <a:gd name="connsiteX15" fmla="*/ 9072 w 12210143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16215 w 12210143"/>
                <a:gd name="connsiteY13" fmla="*/ 2775857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898072 w 12210143"/>
                <a:gd name="connsiteY13" fmla="*/ 2322285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544286 w 12210143"/>
                <a:gd name="connsiteY13" fmla="*/ 35106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578429 w 12210143"/>
                <a:gd name="connsiteY13" fmla="*/ 30661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61572 w 12210143"/>
                <a:gd name="connsiteY13" fmla="*/ 3955143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240644 w 12210143"/>
                <a:gd name="connsiteY13" fmla="*/ 3084286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170215 w 12210143"/>
                <a:gd name="connsiteY13" fmla="*/ 4163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884715 w 12210143"/>
                <a:gd name="connsiteY13" fmla="*/ 3655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51858 w 12210143"/>
                <a:gd name="connsiteY13" fmla="*/ 4599214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3528786 w 12210143"/>
                <a:gd name="connsiteY13" fmla="*/ 4073071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43071"/>
                <a:gd name="connsiteX1" fmla="*/ 2086429 w 12210143"/>
                <a:gd name="connsiteY1" fmla="*/ 0 h 5343071"/>
                <a:gd name="connsiteX2" fmla="*/ 2231572 w 12210143"/>
                <a:gd name="connsiteY2" fmla="*/ 471714 h 5343071"/>
                <a:gd name="connsiteX3" fmla="*/ 3855357 w 12210143"/>
                <a:gd name="connsiteY3" fmla="*/ 1070428 h 5343071"/>
                <a:gd name="connsiteX4" fmla="*/ 4254500 w 12210143"/>
                <a:gd name="connsiteY4" fmla="*/ 598714 h 5343071"/>
                <a:gd name="connsiteX5" fmla="*/ 4599215 w 12210143"/>
                <a:gd name="connsiteY5" fmla="*/ 1106715 h 5343071"/>
                <a:gd name="connsiteX6" fmla="*/ 6232072 w 12210143"/>
                <a:gd name="connsiteY6" fmla="*/ 371928 h 5343071"/>
                <a:gd name="connsiteX7" fmla="*/ 7620000 w 12210143"/>
                <a:gd name="connsiteY7" fmla="*/ 780142 h 5343071"/>
                <a:gd name="connsiteX8" fmla="*/ 8654143 w 12210143"/>
                <a:gd name="connsiteY8" fmla="*/ 1569357 h 5343071"/>
                <a:gd name="connsiteX9" fmla="*/ 11003643 w 12210143"/>
                <a:gd name="connsiteY9" fmla="*/ 2013857 h 5343071"/>
                <a:gd name="connsiteX10" fmla="*/ 12210143 w 12210143"/>
                <a:gd name="connsiteY10" fmla="*/ 2104571 h 5343071"/>
                <a:gd name="connsiteX11" fmla="*/ 12201072 w 12210143"/>
                <a:gd name="connsiteY11" fmla="*/ 5334000 h 5343071"/>
                <a:gd name="connsiteX12" fmla="*/ 7511143 w 12210143"/>
                <a:gd name="connsiteY12" fmla="*/ 5343071 h 5343071"/>
                <a:gd name="connsiteX13" fmla="*/ 3528786 w 12210143"/>
                <a:gd name="connsiteY13" fmla="*/ 4073071 h 5343071"/>
                <a:gd name="connsiteX14" fmla="*/ 2884715 w 12210143"/>
                <a:gd name="connsiteY14" fmla="*/ 3655786 h 5343071"/>
                <a:gd name="connsiteX15" fmla="*/ 2240644 w 12210143"/>
                <a:gd name="connsiteY15" fmla="*/ 3084286 h 5343071"/>
                <a:gd name="connsiteX16" fmla="*/ 1578429 w 12210143"/>
                <a:gd name="connsiteY16" fmla="*/ 3066143 h 5343071"/>
                <a:gd name="connsiteX17" fmla="*/ 898072 w 12210143"/>
                <a:gd name="connsiteY17" fmla="*/ 2322285 h 5343071"/>
                <a:gd name="connsiteX18" fmla="*/ 1224643 w 12210143"/>
                <a:gd name="connsiteY18" fmla="*/ 1986643 h 5343071"/>
                <a:gd name="connsiteX19" fmla="*/ 0 w 12210143"/>
                <a:gd name="connsiteY19" fmla="*/ 1451428 h 5343071"/>
                <a:gd name="connsiteX20" fmla="*/ 9072 w 12210143"/>
                <a:gd name="connsiteY20" fmla="*/ 9071 h 534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10143" h="5343071">
                  <a:moveTo>
                    <a:pt x="9072" y="9071"/>
                  </a:moveTo>
                  <a:lnTo>
                    <a:pt x="2086429" y="0"/>
                  </a:lnTo>
                  <a:lnTo>
                    <a:pt x="2231572" y="471714"/>
                  </a:lnTo>
                  <a:lnTo>
                    <a:pt x="3855357" y="1070428"/>
                  </a:lnTo>
                  <a:lnTo>
                    <a:pt x="4254500" y="598714"/>
                  </a:lnTo>
                  <a:lnTo>
                    <a:pt x="4599215" y="1106715"/>
                  </a:lnTo>
                  <a:lnTo>
                    <a:pt x="6232072" y="371928"/>
                  </a:lnTo>
                  <a:lnTo>
                    <a:pt x="7620000" y="780142"/>
                  </a:lnTo>
                  <a:lnTo>
                    <a:pt x="8654143" y="1569357"/>
                  </a:lnTo>
                  <a:lnTo>
                    <a:pt x="11003643" y="2013857"/>
                  </a:lnTo>
                  <a:lnTo>
                    <a:pt x="12210143" y="2104571"/>
                  </a:lnTo>
                  <a:cubicBezTo>
                    <a:pt x="12207119" y="3181047"/>
                    <a:pt x="12204096" y="4257524"/>
                    <a:pt x="12201072" y="5334000"/>
                  </a:cubicBezTo>
                  <a:lnTo>
                    <a:pt x="7511143" y="5343071"/>
                  </a:lnTo>
                  <a:lnTo>
                    <a:pt x="3528786" y="4073071"/>
                  </a:lnTo>
                  <a:lnTo>
                    <a:pt x="2884715" y="3655786"/>
                  </a:lnTo>
                  <a:lnTo>
                    <a:pt x="2240644" y="3084286"/>
                  </a:lnTo>
                  <a:lnTo>
                    <a:pt x="1578429" y="3066143"/>
                  </a:lnTo>
                  <a:lnTo>
                    <a:pt x="898072" y="2322285"/>
                  </a:lnTo>
                  <a:lnTo>
                    <a:pt x="1224643" y="1986643"/>
                  </a:lnTo>
                  <a:lnTo>
                    <a:pt x="0" y="1451428"/>
                  </a:lnTo>
                  <a:lnTo>
                    <a:pt x="9072" y="9071"/>
                  </a:lnTo>
                  <a:close/>
                </a:path>
              </a:pathLst>
            </a:custGeom>
            <a:gradFill flip="none" rotWithShape="1">
              <a:gsLst>
                <a:gs pos="69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86000">
                  <a:schemeClr val="accent2">
                    <a:alpha val="14000"/>
                  </a:schemeClr>
                </a:gs>
                <a:gs pos="25000">
                  <a:schemeClr val="accent4">
                    <a:lumMod val="60000"/>
                    <a:lumOff val="40000"/>
                    <a:alpha val="14000"/>
                  </a:schemeClr>
                </a:gs>
              </a:gsLst>
              <a:lin ang="1302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3399118" y="1886074"/>
              <a:ext cx="6082425" cy="4160630"/>
              <a:chOff x="3399118" y="1886074"/>
              <a:chExt cx="6082425" cy="4160630"/>
            </a:xfrm>
          </p:grpSpPr>
          <p:cxnSp>
            <p:nvCxnSpPr>
              <p:cNvPr id="217" name="Straight Connector 216"/>
              <p:cNvCxnSpPr/>
              <p:nvPr/>
            </p:nvCxnSpPr>
            <p:spPr bwMode="auto">
              <a:xfrm flipH="1">
                <a:off x="5611967" y="1886074"/>
                <a:ext cx="616935" cy="148457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8" name="Straight Connector 217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9" name="Straight Connector 218"/>
              <p:cNvCxnSpPr>
                <a:stCxn id="59" idx="2"/>
              </p:cNvCxnSpPr>
              <p:nvPr/>
            </p:nvCxnSpPr>
            <p:spPr bwMode="auto">
              <a:xfrm>
                <a:off x="3779243" y="3641321"/>
                <a:ext cx="351548" cy="13526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0" name="Straight Connector 219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1" name="Straight Connector 220"/>
              <p:cNvCxnSpPr>
                <a:endCxn id="58" idx="0"/>
              </p:cNvCxnSpPr>
              <p:nvPr/>
            </p:nvCxnSpPr>
            <p:spPr bwMode="auto">
              <a:xfrm flipV="1">
                <a:off x="8435087" y="4389593"/>
                <a:ext cx="5126" cy="116531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2" name="Straight Connector 221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4" name="Group 13"/>
            <p:cNvGrpSpPr/>
            <p:nvPr/>
          </p:nvGrpSpPr>
          <p:grpSpPr>
            <a:xfrm>
              <a:off x="3678971" y="3959700"/>
              <a:ext cx="5064922" cy="5399010"/>
              <a:chOff x="4329128" y="2542504"/>
              <a:chExt cx="3702508" cy="3946729"/>
            </a:xfrm>
          </p:grpSpPr>
          <p:sp>
            <p:nvSpPr>
              <p:cNvPr id="201" name="Oval 200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2" name="Oval 201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3" name="Oval 202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4" name="Oval 203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5" name="Oval 204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6" name="Oval 205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7" name="Oval 206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8" name="Oval 207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9" name="Oval 208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0" name="Oval 209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1" name="Oval 210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2" name="Oval 211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3" name="Oval 212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4" name="Oval 213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5" name="Oval 214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6" name="Oval 215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-542759" y="1871735"/>
              <a:ext cx="13247589" cy="5391840"/>
              <a:chOff x="-548917" y="1880972"/>
              <a:chExt cx="13247589" cy="5391840"/>
            </a:xfrm>
          </p:grpSpPr>
          <p:grpSp>
            <p:nvGrpSpPr>
              <p:cNvPr id="166" name="Group 165"/>
              <p:cNvGrpSpPr/>
              <p:nvPr/>
            </p:nvGrpSpPr>
            <p:grpSpPr>
              <a:xfrm>
                <a:off x="-548917" y="1880972"/>
                <a:ext cx="12577458" cy="4858609"/>
                <a:chOff x="-548917" y="1880972"/>
                <a:chExt cx="12577458" cy="4858609"/>
              </a:xfrm>
            </p:grpSpPr>
            <p:cxnSp>
              <p:nvCxnSpPr>
                <p:cNvPr id="169" name="Straight Connector 168"/>
                <p:cNvCxnSpPr/>
                <p:nvPr/>
              </p:nvCxnSpPr>
              <p:spPr bwMode="auto">
                <a:xfrm flipV="1">
                  <a:off x="2931297" y="1887839"/>
                  <a:ext cx="3446163" cy="363837"/>
                </a:xfrm>
                <a:prstGeom prst="line">
                  <a:avLst/>
                </a:prstGeom>
                <a:noFill/>
                <a:ln w="9525" cap="flat" cmpd="sng" algn="ctr">
                  <a:solidFill>
                    <a:schemeClr val="tx1">
                      <a:alpha val="6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70" name="Isosceles Triangle 276"/>
                <p:cNvSpPr/>
                <p:nvPr/>
              </p:nvSpPr>
              <p:spPr bwMode="auto">
                <a:xfrm>
                  <a:off x="2942283" y="3126170"/>
                  <a:ext cx="1348531" cy="71815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57152 w 1356724"/>
                    <a:gd name="connsiteY0" fmla="*/ 857443 h 857443"/>
                    <a:gd name="connsiteX1" fmla="*/ 0 w 1356724"/>
                    <a:gd name="connsiteY1" fmla="*/ 0 h 857443"/>
                    <a:gd name="connsiteX2" fmla="*/ 1356724 w 1356724"/>
                    <a:gd name="connsiteY2" fmla="*/ 225876 h 857443"/>
                    <a:gd name="connsiteX3" fmla="*/ 457152 w 1356724"/>
                    <a:gd name="connsiteY3" fmla="*/ 857443 h 857443"/>
                    <a:gd name="connsiteX0" fmla="*/ 457152 w 1348531"/>
                    <a:gd name="connsiteY0" fmla="*/ 857443 h 857443"/>
                    <a:gd name="connsiteX1" fmla="*/ 0 w 1348531"/>
                    <a:gd name="connsiteY1" fmla="*/ 0 h 857443"/>
                    <a:gd name="connsiteX2" fmla="*/ 1348531 w 1348531"/>
                    <a:gd name="connsiteY2" fmla="*/ 332393 h 857443"/>
                    <a:gd name="connsiteX3" fmla="*/ 457152 w 1348531"/>
                    <a:gd name="connsiteY3" fmla="*/ 857443 h 857443"/>
                    <a:gd name="connsiteX0" fmla="*/ 342442 w 1348531"/>
                    <a:gd name="connsiteY0" fmla="*/ 718153 h 718153"/>
                    <a:gd name="connsiteX1" fmla="*/ 0 w 1348531"/>
                    <a:gd name="connsiteY1" fmla="*/ 0 h 718153"/>
                    <a:gd name="connsiteX2" fmla="*/ 1348531 w 1348531"/>
                    <a:gd name="connsiteY2" fmla="*/ 332393 h 718153"/>
                    <a:gd name="connsiteX3" fmla="*/ 342442 w 1348531"/>
                    <a:gd name="connsiteY3" fmla="*/ 718153 h 7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48531" h="718153">
                      <a:moveTo>
                        <a:pt x="342442" y="718153"/>
                      </a:moveTo>
                      <a:lnTo>
                        <a:pt x="0" y="0"/>
                      </a:lnTo>
                      <a:lnTo>
                        <a:pt x="1348531" y="332393"/>
                      </a:lnTo>
                      <a:lnTo>
                        <a:pt x="342442" y="71815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1" name="Isosceles Triangle 276"/>
                <p:cNvSpPr/>
                <p:nvPr/>
              </p:nvSpPr>
              <p:spPr bwMode="auto">
                <a:xfrm>
                  <a:off x="8533026" y="3131582"/>
                  <a:ext cx="1201626" cy="93928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1201626"/>
                    <a:gd name="connsiteY0" fmla="*/ 888225 h 1018657"/>
                    <a:gd name="connsiteX1" fmla="*/ 86723 w 1201626"/>
                    <a:gd name="connsiteY1" fmla="*/ 0 h 1018657"/>
                    <a:gd name="connsiteX2" fmla="*/ 1201626 w 1201626"/>
                    <a:gd name="connsiteY2" fmla="*/ 1018657 h 1018657"/>
                    <a:gd name="connsiteX3" fmla="*/ 0 w 1201626"/>
                    <a:gd name="connsiteY3" fmla="*/ 888225 h 1018657"/>
                    <a:gd name="connsiteX0" fmla="*/ 0 w 1201626"/>
                    <a:gd name="connsiteY0" fmla="*/ 618350 h 748782"/>
                    <a:gd name="connsiteX1" fmla="*/ 287806 w 1201626"/>
                    <a:gd name="connsiteY1" fmla="*/ 0 h 748782"/>
                    <a:gd name="connsiteX2" fmla="*/ 1201626 w 1201626"/>
                    <a:gd name="connsiteY2" fmla="*/ 748782 h 748782"/>
                    <a:gd name="connsiteX3" fmla="*/ 0 w 1201626"/>
                    <a:gd name="connsiteY3" fmla="*/ 618350 h 748782"/>
                    <a:gd name="connsiteX0" fmla="*/ 0 w 1201626"/>
                    <a:gd name="connsiteY0" fmla="*/ 808850 h 939282"/>
                    <a:gd name="connsiteX1" fmla="*/ 107889 w 1201626"/>
                    <a:gd name="connsiteY1" fmla="*/ 0 h 939282"/>
                    <a:gd name="connsiteX2" fmla="*/ 1201626 w 1201626"/>
                    <a:gd name="connsiteY2" fmla="*/ 939282 h 939282"/>
                    <a:gd name="connsiteX3" fmla="*/ 0 w 1201626"/>
                    <a:gd name="connsiteY3" fmla="*/ 808850 h 939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1626" h="939282">
                      <a:moveTo>
                        <a:pt x="0" y="808850"/>
                      </a:moveTo>
                      <a:lnTo>
                        <a:pt x="107889" y="0"/>
                      </a:lnTo>
                      <a:lnTo>
                        <a:pt x="1201626" y="939282"/>
                      </a:lnTo>
                      <a:lnTo>
                        <a:pt x="0" y="80885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2" name="Isosceles Triangle 276"/>
                <p:cNvSpPr/>
                <p:nvPr/>
              </p:nvSpPr>
              <p:spPr bwMode="auto">
                <a:xfrm>
                  <a:off x="2567596" y="4304271"/>
                  <a:ext cx="2704895" cy="129059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73539 w 2711760"/>
                    <a:gd name="connsiteY0" fmla="*/ 988540 h 988540"/>
                    <a:gd name="connsiteX1" fmla="*/ 0 w 2711760"/>
                    <a:gd name="connsiteY1" fmla="*/ 0 h 988540"/>
                    <a:gd name="connsiteX2" fmla="*/ 2711760 w 2711760"/>
                    <a:gd name="connsiteY2" fmla="*/ 851243 h 988540"/>
                    <a:gd name="connsiteX3" fmla="*/ 473539 w 2711760"/>
                    <a:gd name="connsiteY3" fmla="*/ 988540 h 988540"/>
                    <a:gd name="connsiteX0" fmla="*/ 947215 w 2711760"/>
                    <a:gd name="connsiteY0" fmla="*/ 1256270 h 1256270"/>
                    <a:gd name="connsiteX1" fmla="*/ 0 w 2711760"/>
                    <a:gd name="connsiteY1" fmla="*/ 0 h 1256270"/>
                    <a:gd name="connsiteX2" fmla="*/ 2711760 w 2711760"/>
                    <a:gd name="connsiteY2" fmla="*/ 851243 h 1256270"/>
                    <a:gd name="connsiteX3" fmla="*/ 947215 w 2711760"/>
                    <a:gd name="connsiteY3" fmla="*/ 1256270 h 1256270"/>
                    <a:gd name="connsiteX0" fmla="*/ 940350 w 2704895"/>
                    <a:gd name="connsiteY0" fmla="*/ 1290594 h 1290594"/>
                    <a:gd name="connsiteX1" fmla="*/ 0 w 2704895"/>
                    <a:gd name="connsiteY1" fmla="*/ 0 h 1290594"/>
                    <a:gd name="connsiteX2" fmla="*/ 2704895 w 2704895"/>
                    <a:gd name="connsiteY2" fmla="*/ 885567 h 1290594"/>
                    <a:gd name="connsiteX3" fmla="*/ 940350 w 2704895"/>
                    <a:gd name="connsiteY3" fmla="*/ 1290594 h 129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04895" h="1290594">
                      <a:moveTo>
                        <a:pt x="940350" y="1290594"/>
                      </a:moveTo>
                      <a:lnTo>
                        <a:pt x="0" y="0"/>
                      </a:lnTo>
                      <a:lnTo>
                        <a:pt x="2704895" y="885567"/>
                      </a:lnTo>
                      <a:lnTo>
                        <a:pt x="940350" y="129059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3" name="Isosceles Triangle 276"/>
                <p:cNvSpPr/>
                <p:nvPr/>
              </p:nvSpPr>
              <p:spPr bwMode="auto">
                <a:xfrm>
                  <a:off x="6439380" y="3068595"/>
                  <a:ext cx="2128246" cy="87183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144025 w 1373111"/>
                    <a:gd name="connsiteY0" fmla="*/ 700216 h 700216"/>
                    <a:gd name="connsiteX1" fmla="*/ 0 w 1373111"/>
                    <a:gd name="connsiteY1" fmla="*/ 0 h 700216"/>
                    <a:gd name="connsiteX2" fmla="*/ 1373111 w 1373111"/>
                    <a:gd name="connsiteY2" fmla="*/ 356973 h 700216"/>
                    <a:gd name="connsiteX3" fmla="*/ 144025 w 1373111"/>
                    <a:gd name="connsiteY3" fmla="*/ 700216 h 700216"/>
                    <a:gd name="connsiteX0" fmla="*/ 144025 w 2128246"/>
                    <a:gd name="connsiteY0" fmla="*/ 700216 h 871837"/>
                    <a:gd name="connsiteX1" fmla="*/ 0 w 2128246"/>
                    <a:gd name="connsiteY1" fmla="*/ 0 h 871837"/>
                    <a:gd name="connsiteX2" fmla="*/ 2128246 w 2128246"/>
                    <a:gd name="connsiteY2" fmla="*/ 871837 h 871837"/>
                    <a:gd name="connsiteX3" fmla="*/ 144025 w 2128246"/>
                    <a:gd name="connsiteY3" fmla="*/ 700216 h 87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8246" h="871837">
                      <a:moveTo>
                        <a:pt x="144025" y="700216"/>
                      </a:moveTo>
                      <a:lnTo>
                        <a:pt x="0" y="0"/>
                      </a:lnTo>
                      <a:lnTo>
                        <a:pt x="2128246" y="871837"/>
                      </a:lnTo>
                      <a:lnTo>
                        <a:pt x="144025" y="7002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4" name="Isosceles Triangle 276"/>
                <p:cNvSpPr/>
                <p:nvPr/>
              </p:nvSpPr>
              <p:spPr bwMode="auto">
                <a:xfrm>
                  <a:off x="4585727" y="1880973"/>
                  <a:ext cx="1647705" cy="110524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47705" h="1105243">
                      <a:moveTo>
                        <a:pt x="0" y="748270"/>
                      </a:moveTo>
                      <a:lnTo>
                        <a:pt x="1647705" y="0"/>
                      </a:lnTo>
                      <a:lnTo>
                        <a:pt x="1181031" y="1105243"/>
                      </a:lnTo>
                      <a:lnTo>
                        <a:pt x="0" y="74827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5" name="Isosceles Triangle 276"/>
                <p:cNvSpPr/>
                <p:nvPr/>
              </p:nvSpPr>
              <p:spPr bwMode="auto">
                <a:xfrm>
                  <a:off x="5766486" y="2306594"/>
                  <a:ext cx="1833055" cy="146221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102257 w 1833055"/>
                    <a:gd name="connsiteY0" fmla="*/ 631997 h 1462217"/>
                    <a:gd name="connsiteX1" fmla="*/ 1833055 w 1833055"/>
                    <a:gd name="connsiteY1" fmla="*/ 0 h 1462217"/>
                    <a:gd name="connsiteX2" fmla="*/ 810327 w 1833055"/>
                    <a:gd name="connsiteY2" fmla="*/ 1462217 h 1462217"/>
                    <a:gd name="connsiteX3" fmla="*/ 0 w 1833055"/>
                    <a:gd name="connsiteY3" fmla="*/ 679622 h 1462217"/>
                    <a:gd name="connsiteX4" fmla="*/ 102257 w 1833055"/>
                    <a:gd name="connsiteY4" fmla="*/ 631997 h 1462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055" h="1462217">
                      <a:moveTo>
                        <a:pt x="102257" y="631997"/>
                      </a:moveTo>
                      <a:lnTo>
                        <a:pt x="1833055" y="0"/>
                      </a:lnTo>
                      <a:lnTo>
                        <a:pt x="810327" y="1462217"/>
                      </a:lnTo>
                      <a:cubicBezTo>
                        <a:pt x="526488" y="1205929"/>
                        <a:pt x="283839" y="935910"/>
                        <a:pt x="0" y="679622"/>
                      </a:cubicBezTo>
                      <a:lnTo>
                        <a:pt x="102257" y="63199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24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6" name="Isosceles Triangle 276"/>
                <p:cNvSpPr/>
                <p:nvPr/>
              </p:nvSpPr>
              <p:spPr bwMode="auto">
                <a:xfrm>
                  <a:off x="3391242" y="3638379"/>
                  <a:ext cx="528868" cy="54410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0 w 872112"/>
                    <a:gd name="connsiteY0" fmla="*/ 466811 h 1249406"/>
                    <a:gd name="connsiteX1" fmla="*/ 453218 w 872112"/>
                    <a:gd name="connsiteY1" fmla="*/ 0 h 1249406"/>
                    <a:gd name="connsiteX2" fmla="*/ 872112 w 872112"/>
                    <a:gd name="connsiteY2" fmla="*/ 1249406 h 1249406"/>
                    <a:gd name="connsiteX3" fmla="*/ 61785 w 872112"/>
                    <a:gd name="connsiteY3" fmla="*/ 466811 h 1249406"/>
                    <a:gd name="connsiteX4" fmla="*/ 0 w 872112"/>
                    <a:gd name="connsiteY4" fmla="*/ 466811 h 1249406"/>
                    <a:gd name="connsiteX0" fmla="*/ 13729 w 810327"/>
                    <a:gd name="connsiteY0" fmla="*/ 466811 h 1249406"/>
                    <a:gd name="connsiteX1" fmla="*/ 391433 w 810327"/>
                    <a:gd name="connsiteY1" fmla="*/ 0 h 1249406"/>
                    <a:gd name="connsiteX2" fmla="*/ 810327 w 810327"/>
                    <a:gd name="connsiteY2" fmla="*/ 1249406 h 1249406"/>
                    <a:gd name="connsiteX3" fmla="*/ 0 w 810327"/>
                    <a:gd name="connsiteY3" fmla="*/ 466811 h 1249406"/>
                    <a:gd name="connsiteX4" fmla="*/ 13729 w 810327"/>
                    <a:gd name="connsiteY4" fmla="*/ 466811 h 1249406"/>
                    <a:gd name="connsiteX0" fmla="*/ 13729 w 528868"/>
                    <a:gd name="connsiteY0" fmla="*/ 466811 h 544104"/>
                    <a:gd name="connsiteX1" fmla="*/ 391433 w 528868"/>
                    <a:gd name="connsiteY1" fmla="*/ 0 h 544104"/>
                    <a:gd name="connsiteX2" fmla="*/ 528868 w 528868"/>
                    <a:gd name="connsiteY2" fmla="*/ 494271 h 544104"/>
                    <a:gd name="connsiteX3" fmla="*/ 0 w 528868"/>
                    <a:gd name="connsiteY3" fmla="*/ 466811 h 544104"/>
                    <a:gd name="connsiteX4" fmla="*/ 13729 w 528868"/>
                    <a:gd name="connsiteY4" fmla="*/ 466811 h 54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68" h="544104">
                      <a:moveTo>
                        <a:pt x="13729" y="466811"/>
                      </a:moveTo>
                      <a:lnTo>
                        <a:pt x="391433" y="0"/>
                      </a:lnTo>
                      <a:lnTo>
                        <a:pt x="528868" y="494271"/>
                      </a:lnTo>
                      <a:cubicBezTo>
                        <a:pt x="245029" y="237983"/>
                        <a:pt x="283839" y="723099"/>
                        <a:pt x="0" y="466811"/>
                      </a:cubicBezTo>
                      <a:lnTo>
                        <a:pt x="13729" y="4668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7" name="Isosceles Triangle 276"/>
                <p:cNvSpPr/>
                <p:nvPr/>
              </p:nvSpPr>
              <p:spPr bwMode="auto">
                <a:xfrm>
                  <a:off x="7619998" y="3937287"/>
                  <a:ext cx="894716" cy="4652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697637 w 878841"/>
                    <a:gd name="connsiteY3" fmla="*/ 40582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724096 w 878841"/>
                    <a:gd name="connsiteY3" fmla="*/ 37407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75821"/>
                    <a:gd name="connsiteX1" fmla="*/ 878841 w 878841"/>
                    <a:gd name="connsiteY1" fmla="*/ 0 h 475821"/>
                    <a:gd name="connsiteX2" fmla="*/ 835642 w 878841"/>
                    <a:gd name="connsiteY2" fmla="*/ 475821 h 475821"/>
                    <a:gd name="connsiteX3" fmla="*/ 724096 w 878841"/>
                    <a:gd name="connsiteY3" fmla="*/ 374076 h 475821"/>
                    <a:gd name="connsiteX4" fmla="*/ 0 w 878841"/>
                    <a:gd name="connsiteY4" fmla="*/ 164756 h 475821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35642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25058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4716" h="465238">
                      <a:moveTo>
                        <a:pt x="0" y="154173"/>
                      </a:moveTo>
                      <a:lnTo>
                        <a:pt x="894716" y="0"/>
                      </a:lnTo>
                      <a:lnTo>
                        <a:pt x="825058" y="465238"/>
                      </a:lnTo>
                      <a:lnTo>
                        <a:pt x="724096" y="363493"/>
                      </a:lnTo>
                      <a:lnTo>
                        <a:pt x="0" y="15417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8" name="Isosceles Triangle 276"/>
                <p:cNvSpPr/>
                <p:nvPr/>
              </p:nvSpPr>
              <p:spPr bwMode="auto">
                <a:xfrm>
                  <a:off x="5752755" y="1880972"/>
                  <a:ext cx="618111" cy="11258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8111" h="1125838">
                      <a:moveTo>
                        <a:pt x="0" y="1125838"/>
                      </a:moveTo>
                      <a:lnTo>
                        <a:pt x="494407" y="0"/>
                      </a:lnTo>
                      <a:lnTo>
                        <a:pt x="618111" y="858108"/>
                      </a:lnTo>
                      <a:lnTo>
                        <a:pt x="0" y="112583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5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9" name="Isosceles Triangle 276"/>
                <p:cNvSpPr/>
                <p:nvPr/>
              </p:nvSpPr>
              <p:spPr bwMode="auto">
                <a:xfrm>
                  <a:off x="8512432" y="3095053"/>
                  <a:ext cx="1214925" cy="1438560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405300"/>
                    <a:gd name="connsiteY0" fmla="*/ 669182 h 669182"/>
                    <a:gd name="connsiteX1" fmla="*/ 118412 w 405300"/>
                    <a:gd name="connsiteY1" fmla="*/ 0 h 669182"/>
                    <a:gd name="connsiteX2" fmla="*/ 405300 w 405300"/>
                    <a:gd name="connsiteY2" fmla="*/ 607397 h 669182"/>
                    <a:gd name="connsiteX3" fmla="*/ 0 w 405300"/>
                    <a:gd name="connsiteY3" fmla="*/ 669182 h 669182"/>
                    <a:gd name="connsiteX0" fmla="*/ 0 w 405300"/>
                    <a:gd name="connsiteY0" fmla="*/ 801474 h 801474"/>
                    <a:gd name="connsiteX1" fmla="*/ 113121 w 405300"/>
                    <a:gd name="connsiteY1" fmla="*/ 0 h 801474"/>
                    <a:gd name="connsiteX2" fmla="*/ 405300 w 405300"/>
                    <a:gd name="connsiteY2" fmla="*/ 739689 h 801474"/>
                    <a:gd name="connsiteX3" fmla="*/ 0 w 405300"/>
                    <a:gd name="connsiteY3" fmla="*/ 801474 h 801474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0 w 1214925"/>
                    <a:gd name="connsiteY3" fmla="*/ 801474 h 961939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392577 w 1214925"/>
                    <a:gd name="connsiteY3" fmla="*/ 856476 h 961939"/>
                    <a:gd name="connsiteX4" fmla="*/ 0 w 1214925"/>
                    <a:gd name="connsiteY4" fmla="*/ 801474 h 961939"/>
                    <a:gd name="connsiteX0" fmla="*/ 0 w 1214925"/>
                    <a:gd name="connsiteY0" fmla="*/ 801474 h 1401518"/>
                    <a:gd name="connsiteX1" fmla="*/ 113121 w 1214925"/>
                    <a:gd name="connsiteY1" fmla="*/ 0 h 1401518"/>
                    <a:gd name="connsiteX2" fmla="*/ 1214925 w 1214925"/>
                    <a:gd name="connsiteY2" fmla="*/ 961939 h 1401518"/>
                    <a:gd name="connsiteX3" fmla="*/ 508993 w 1214925"/>
                    <a:gd name="connsiteY3" fmla="*/ 1401518 h 1401518"/>
                    <a:gd name="connsiteX4" fmla="*/ 0 w 1214925"/>
                    <a:gd name="connsiteY4" fmla="*/ 801474 h 1401518"/>
                    <a:gd name="connsiteX0" fmla="*/ 0 w 1214925"/>
                    <a:gd name="connsiteY0" fmla="*/ 838516 h 1438560"/>
                    <a:gd name="connsiteX1" fmla="*/ 113121 w 1214925"/>
                    <a:gd name="connsiteY1" fmla="*/ 0 h 1438560"/>
                    <a:gd name="connsiteX2" fmla="*/ 1214925 w 1214925"/>
                    <a:gd name="connsiteY2" fmla="*/ 998981 h 1438560"/>
                    <a:gd name="connsiteX3" fmla="*/ 508993 w 1214925"/>
                    <a:gd name="connsiteY3" fmla="*/ 1438560 h 1438560"/>
                    <a:gd name="connsiteX4" fmla="*/ 0 w 1214925"/>
                    <a:gd name="connsiteY4" fmla="*/ 838516 h 143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4925" h="1438560">
                      <a:moveTo>
                        <a:pt x="0" y="838516"/>
                      </a:moveTo>
                      <a:lnTo>
                        <a:pt x="113121" y="0"/>
                      </a:lnTo>
                      <a:lnTo>
                        <a:pt x="1214925" y="998981"/>
                      </a:lnTo>
                      <a:lnTo>
                        <a:pt x="508993" y="1438560"/>
                      </a:lnTo>
                      <a:lnTo>
                        <a:pt x="0" y="8385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0" name="Isosceles Triangle 276"/>
                <p:cNvSpPr/>
                <p:nvPr/>
              </p:nvSpPr>
              <p:spPr bwMode="auto">
                <a:xfrm>
                  <a:off x="7798759" y="4070864"/>
                  <a:ext cx="1928890" cy="122194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8890" h="1221946">
                      <a:moveTo>
                        <a:pt x="631294" y="315785"/>
                      </a:moveTo>
                      <a:lnTo>
                        <a:pt x="1928890" y="0"/>
                      </a:lnTo>
                      <a:lnTo>
                        <a:pt x="0" y="1221946"/>
                      </a:lnTo>
                      <a:lnTo>
                        <a:pt x="631294" y="31578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1" name="Isosceles Triangle 276"/>
                <p:cNvSpPr/>
                <p:nvPr/>
              </p:nvSpPr>
              <p:spPr bwMode="auto">
                <a:xfrm>
                  <a:off x="3769083" y="3466757"/>
                  <a:ext cx="521456" cy="13043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1456" h="1304323">
                      <a:moveTo>
                        <a:pt x="521456" y="0"/>
                      </a:moveTo>
                      <a:lnTo>
                        <a:pt x="301916" y="1304323"/>
                      </a:lnTo>
                      <a:lnTo>
                        <a:pt x="0" y="171620"/>
                      </a:lnTo>
                      <a:lnTo>
                        <a:pt x="52145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2" name="Isosceles Triangle 276"/>
                <p:cNvSpPr/>
                <p:nvPr/>
              </p:nvSpPr>
              <p:spPr bwMode="auto">
                <a:xfrm>
                  <a:off x="2554001" y="4528523"/>
                  <a:ext cx="621855" cy="169104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521456"/>
                    <a:gd name="connsiteY0" fmla="*/ 0 h 2114377"/>
                    <a:gd name="connsiteX1" fmla="*/ 246998 w 521456"/>
                    <a:gd name="connsiteY1" fmla="*/ 2114377 h 2114377"/>
                    <a:gd name="connsiteX2" fmla="*/ 0 w 521456"/>
                    <a:gd name="connsiteY2" fmla="*/ 171620 h 2114377"/>
                    <a:gd name="connsiteX3" fmla="*/ 521456 w 521456"/>
                    <a:gd name="connsiteY3" fmla="*/ 0 h 2114377"/>
                    <a:gd name="connsiteX0" fmla="*/ 844105 w 844105"/>
                    <a:gd name="connsiteY0" fmla="*/ 0 h 2114377"/>
                    <a:gd name="connsiteX1" fmla="*/ 569647 w 844105"/>
                    <a:gd name="connsiteY1" fmla="*/ 2114377 h 2114377"/>
                    <a:gd name="connsiteX2" fmla="*/ 0 w 844105"/>
                    <a:gd name="connsiteY2" fmla="*/ 1668160 h 2114377"/>
                    <a:gd name="connsiteX3" fmla="*/ 844105 w 844105"/>
                    <a:gd name="connsiteY3" fmla="*/ 0 h 2114377"/>
                    <a:gd name="connsiteX0" fmla="*/ 621855 w 621855"/>
                    <a:gd name="connsiteY0" fmla="*/ 0 h 1691044"/>
                    <a:gd name="connsiteX1" fmla="*/ 569647 w 621855"/>
                    <a:gd name="connsiteY1" fmla="*/ 1691044 h 1691044"/>
                    <a:gd name="connsiteX2" fmla="*/ 0 w 621855"/>
                    <a:gd name="connsiteY2" fmla="*/ 1244827 h 1691044"/>
                    <a:gd name="connsiteX3" fmla="*/ 621855 w 621855"/>
                    <a:gd name="connsiteY3" fmla="*/ 0 h 169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1855" h="1691044">
                      <a:moveTo>
                        <a:pt x="621855" y="0"/>
                      </a:moveTo>
                      <a:lnTo>
                        <a:pt x="569647" y="1691044"/>
                      </a:lnTo>
                      <a:lnTo>
                        <a:pt x="0" y="1244827"/>
                      </a:lnTo>
                      <a:lnTo>
                        <a:pt x="621855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3" name="TextBox 182"/>
                <p:cNvSpPr txBox="1"/>
                <p:nvPr/>
              </p:nvSpPr>
              <p:spPr>
                <a:xfrm>
                  <a:off x="1098400" y="2035080"/>
                  <a:ext cx="917625" cy="98571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757" h="858115">
                      <a:moveTo>
                        <a:pt x="0" y="0"/>
                      </a:moveTo>
                      <a:lnTo>
                        <a:pt x="891757" y="464158"/>
                      </a:lnTo>
                      <a:lnTo>
                        <a:pt x="364586" y="8581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84" name="Isosceles Triangle 276"/>
                <p:cNvSpPr/>
                <p:nvPr/>
              </p:nvSpPr>
              <p:spPr bwMode="auto">
                <a:xfrm>
                  <a:off x="524439" y="2041080"/>
                  <a:ext cx="949205" cy="984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205" h="984775">
                      <a:moveTo>
                        <a:pt x="578810" y="0"/>
                      </a:moveTo>
                      <a:lnTo>
                        <a:pt x="949205" y="984775"/>
                      </a:lnTo>
                      <a:lnTo>
                        <a:pt x="0" y="302717"/>
                      </a:lnTo>
                      <a:lnTo>
                        <a:pt x="57881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5" name="Isosceles Triangle 276"/>
                <p:cNvSpPr/>
                <p:nvPr/>
              </p:nvSpPr>
              <p:spPr bwMode="auto">
                <a:xfrm>
                  <a:off x="1435748" y="3037859"/>
                  <a:ext cx="1486468" cy="59790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177622 w 1177622"/>
                    <a:gd name="connsiteY0" fmla="*/ 68382 h 455028"/>
                    <a:gd name="connsiteX1" fmla="*/ 40404 w 1177622"/>
                    <a:gd name="connsiteY1" fmla="*/ 455028 h 455028"/>
                    <a:gd name="connsiteX2" fmla="*/ 0 w 1177622"/>
                    <a:gd name="connsiteY2" fmla="*/ 0 h 455028"/>
                    <a:gd name="connsiteX3" fmla="*/ 1177622 w 1177622"/>
                    <a:gd name="connsiteY3" fmla="*/ 68382 h 455028"/>
                    <a:gd name="connsiteX0" fmla="*/ 1486468 w 1486468"/>
                    <a:gd name="connsiteY0" fmla="*/ 68382 h 597903"/>
                    <a:gd name="connsiteX1" fmla="*/ 0 w 1486468"/>
                    <a:gd name="connsiteY1" fmla="*/ 597903 h 597903"/>
                    <a:gd name="connsiteX2" fmla="*/ 308846 w 1486468"/>
                    <a:gd name="connsiteY2" fmla="*/ 0 h 597903"/>
                    <a:gd name="connsiteX3" fmla="*/ 1486468 w 1486468"/>
                    <a:gd name="connsiteY3" fmla="*/ 68382 h 597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86468" h="597903">
                      <a:moveTo>
                        <a:pt x="1486468" y="68382"/>
                      </a:moveTo>
                      <a:lnTo>
                        <a:pt x="0" y="597903"/>
                      </a:lnTo>
                      <a:lnTo>
                        <a:pt x="308846" y="0"/>
                      </a:lnTo>
                      <a:lnTo>
                        <a:pt x="1486468" y="6838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6" name="Isosceles Triangle 276"/>
                <p:cNvSpPr/>
                <p:nvPr/>
              </p:nvSpPr>
              <p:spPr bwMode="auto">
                <a:xfrm>
                  <a:off x="1638759" y="4089023"/>
                  <a:ext cx="611585" cy="52483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1585" h="524831">
                      <a:moveTo>
                        <a:pt x="611585" y="524831"/>
                      </a:moveTo>
                      <a:lnTo>
                        <a:pt x="154432" y="493606"/>
                      </a:lnTo>
                      <a:lnTo>
                        <a:pt x="0" y="0"/>
                      </a:lnTo>
                      <a:lnTo>
                        <a:pt x="611585" y="524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7" name="Isosceles Triangle 276"/>
                <p:cNvSpPr/>
                <p:nvPr/>
              </p:nvSpPr>
              <p:spPr bwMode="auto">
                <a:xfrm>
                  <a:off x="2923902" y="2639209"/>
                  <a:ext cx="1661604" cy="47677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230664 w 1669797"/>
                    <a:gd name="connsiteY2" fmla="*/ 245362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8729 w 1669797"/>
                    <a:gd name="connsiteY2" fmla="*/ 147040 h 468581"/>
                    <a:gd name="connsiteX3" fmla="*/ 1669797 w 1669797"/>
                    <a:gd name="connsiteY3" fmla="*/ 0 h 468581"/>
                    <a:gd name="connsiteX0" fmla="*/ 1628830 w 1628830"/>
                    <a:gd name="connsiteY0" fmla="*/ 0 h 493162"/>
                    <a:gd name="connsiteX1" fmla="*/ 0 w 1628830"/>
                    <a:gd name="connsiteY1" fmla="*/ 493162 h 493162"/>
                    <a:gd name="connsiteX2" fmla="*/ 107762 w 1628830"/>
                    <a:gd name="connsiteY2" fmla="*/ 147040 h 493162"/>
                    <a:gd name="connsiteX3" fmla="*/ 1628830 w 1628830"/>
                    <a:gd name="connsiteY3" fmla="*/ 0 h 493162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0536 w 1661604"/>
                    <a:gd name="connsiteY2" fmla="*/ 147040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279332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178790 h 476774"/>
                    <a:gd name="connsiteX3" fmla="*/ 1661604 w 1661604"/>
                    <a:gd name="connsiteY3" fmla="*/ 0 h 47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1604" h="476774">
                      <a:moveTo>
                        <a:pt x="1661604" y="0"/>
                      </a:moveTo>
                      <a:lnTo>
                        <a:pt x="0" y="476774"/>
                      </a:lnTo>
                      <a:lnTo>
                        <a:pt x="145827" y="178790"/>
                      </a:lnTo>
                      <a:lnTo>
                        <a:pt x="166160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8" name="Isosceles Triangle 276"/>
                <p:cNvSpPr/>
                <p:nvPr/>
              </p:nvSpPr>
              <p:spPr bwMode="auto">
                <a:xfrm>
                  <a:off x="891901" y="3605603"/>
                  <a:ext cx="661992" cy="959089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579670 w 1579670"/>
                    <a:gd name="connsiteY0" fmla="*/ 57799 h 239607"/>
                    <a:gd name="connsiteX1" fmla="*/ 0 w 1579670"/>
                    <a:gd name="connsiteY1" fmla="*/ 239607 h 239607"/>
                    <a:gd name="connsiteX2" fmla="*/ 550214 w 1579670"/>
                    <a:gd name="connsiteY2" fmla="*/ 0 h 239607"/>
                    <a:gd name="connsiteX3" fmla="*/ 1579670 w 1579670"/>
                    <a:gd name="connsiteY3" fmla="*/ 57799 h 239607"/>
                    <a:gd name="connsiteX0" fmla="*/ 661992 w 661992"/>
                    <a:gd name="connsiteY0" fmla="*/ 959089 h 959089"/>
                    <a:gd name="connsiteX1" fmla="*/ 0 w 661992"/>
                    <a:gd name="connsiteY1" fmla="*/ 239607 h 959089"/>
                    <a:gd name="connsiteX2" fmla="*/ 550214 w 661992"/>
                    <a:gd name="connsiteY2" fmla="*/ 0 h 959089"/>
                    <a:gd name="connsiteX3" fmla="*/ 661992 w 661992"/>
                    <a:gd name="connsiteY3" fmla="*/ 959089 h 95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1992" h="959089">
                      <a:moveTo>
                        <a:pt x="661992" y="959089"/>
                      </a:moveTo>
                      <a:lnTo>
                        <a:pt x="0" y="239607"/>
                      </a:lnTo>
                      <a:lnTo>
                        <a:pt x="550214" y="0"/>
                      </a:lnTo>
                      <a:lnTo>
                        <a:pt x="661992" y="9590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9" name="Isosceles Triangle 276"/>
                <p:cNvSpPr/>
                <p:nvPr/>
              </p:nvSpPr>
              <p:spPr bwMode="auto">
                <a:xfrm>
                  <a:off x="-548917" y="2105353"/>
                  <a:ext cx="1137657" cy="117450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  <a:gd name="connsiteX0" fmla="*/ 767262 w 1137657"/>
                    <a:gd name="connsiteY0" fmla="*/ 0 h 984775"/>
                    <a:gd name="connsiteX1" fmla="*/ 1137657 w 1137657"/>
                    <a:gd name="connsiteY1" fmla="*/ 984775 h 984775"/>
                    <a:gd name="connsiteX2" fmla="*/ 0 w 1137657"/>
                    <a:gd name="connsiteY2" fmla="*/ 450201 h 984775"/>
                    <a:gd name="connsiteX3" fmla="*/ 767262 w 1137657"/>
                    <a:gd name="connsiteY3" fmla="*/ 0 h 984775"/>
                    <a:gd name="connsiteX0" fmla="*/ 767262 w 1137657"/>
                    <a:gd name="connsiteY0" fmla="*/ 189727 h 1174502"/>
                    <a:gd name="connsiteX1" fmla="*/ 335885 w 1137657"/>
                    <a:gd name="connsiteY1" fmla="*/ 389 h 1174502"/>
                    <a:gd name="connsiteX2" fmla="*/ 1137657 w 1137657"/>
                    <a:gd name="connsiteY2" fmla="*/ 1174502 h 1174502"/>
                    <a:gd name="connsiteX3" fmla="*/ 0 w 1137657"/>
                    <a:gd name="connsiteY3" fmla="*/ 639928 h 1174502"/>
                    <a:gd name="connsiteX4" fmla="*/ 767262 w 1137657"/>
                    <a:gd name="connsiteY4" fmla="*/ 189727 h 117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657" h="1174502">
                      <a:moveTo>
                        <a:pt x="767262" y="189727"/>
                      </a:moveTo>
                      <a:cubicBezTo>
                        <a:pt x="770953" y="200356"/>
                        <a:pt x="332194" y="-10240"/>
                        <a:pt x="335885" y="389"/>
                      </a:cubicBezTo>
                      <a:lnTo>
                        <a:pt x="1137657" y="1174502"/>
                      </a:lnTo>
                      <a:lnTo>
                        <a:pt x="0" y="639928"/>
                      </a:lnTo>
                      <a:lnTo>
                        <a:pt x="767262" y="18972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0" name="Isosceles Triangle 276"/>
                <p:cNvSpPr/>
                <p:nvPr/>
              </p:nvSpPr>
              <p:spPr bwMode="auto">
                <a:xfrm>
                  <a:off x="2908757" y="2114821"/>
                  <a:ext cx="1324423" cy="476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24423" h="476775">
                      <a:moveTo>
                        <a:pt x="1324423" y="0"/>
                      </a:moveTo>
                      <a:lnTo>
                        <a:pt x="965594" y="476775"/>
                      </a:lnTo>
                      <a:lnTo>
                        <a:pt x="0" y="130653"/>
                      </a:lnTo>
                      <a:lnTo>
                        <a:pt x="132442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30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1" name="Isosceles Triangle 276"/>
                <p:cNvSpPr/>
                <p:nvPr/>
              </p:nvSpPr>
              <p:spPr bwMode="auto">
                <a:xfrm>
                  <a:off x="9652048" y="4089024"/>
                  <a:ext cx="1562036" cy="51818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36" h="518186">
                      <a:moveTo>
                        <a:pt x="1562036" y="16831"/>
                      </a:moveTo>
                      <a:lnTo>
                        <a:pt x="1391659" y="518186"/>
                      </a:lnTo>
                      <a:lnTo>
                        <a:pt x="0" y="0"/>
                      </a:lnTo>
                      <a:lnTo>
                        <a:pt x="1562036" y="16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360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2" name="Isosceles Triangle 276"/>
                <p:cNvSpPr/>
                <p:nvPr/>
              </p:nvSpPr>
              <p:spPr bwMode="auto">
                <a:xfrm>
                  <a:off x="8649504" y="3112000"/>
                  <a:ext cx="2336848" cy="67142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1439133 w 1439133"/>
                    <a:gd name="connsiteY0" fmla="*/ 0 h 2025355"/>
                    <a:gd name="connsiteX1" fmla="*/ 1129465 w 1439133"/>
                    <a:gd name="connsiteY1" fmla="*/ 2025355 h 2025355"/>
                    <a:gd name="connsiteX2" fmla="*/ 0 w 1439133"/>
                    <a:gd name="connsiteY2" fmla="*/ 1023749 h 2025355"/>
                    <a:gd name="connsiteX3" fmla="*/ 1439133 w 1439133"/>
                    <a:gd name="connsiteY3" fmla="*/ 0 h 2025355"/>
                    <a:gd name="connsiteX0" fmla="*/ 1439133 w 1439133"/>
                    <a:gd name="connsiteY0" fmla="*/ 0 h 1689419"/>
                    <a:gd name="connsiteX1" fmla="*/ 727981 w 1439133"/>
                    <a:gd name="connsiteY1" fmla="*/ 1689419 h 1689419"/>
                    <a:gd name="connsiteX2" fmla="*/ 0 w 1439133"/>
                    <a:gd name="connsiteY2" fmla="*/ 1023749 h 1689419"/>
                    <a:gd name="connsiteX3" fmla="*/ 1439133 w 1439133"/>
                    <a:gd name="connsiteY3" fmla="*/ 0 h 1689419"/>
                    <a:gd name="connsiteX0" fmla="*/ 1439133 w 1439133"/>
                    <a:gd name="connsiteY0" fmla="*/ 0 h 1738580"/>
                    <a:gd name="connsiteX1" fmla="*/ 1334304 w 1439133"/>
                    <a:gd name="connsiteY1" fmla="*/ 1738580 h 1738580"/>
                    <a:gd name="connsiteX2" fmla="*/ 0 w 1439133"/>
                    <a:gd name="connsiteY2" fmla="*/ 1023749 h 1738580"/>
                    <a:gd name="connsiteX3" fmla="*/ 1439133 w 1439133"/>
                    <a:gd name="connsiteY3" fmla="*/ 0 h 1738580"/>
                    <a:gd name="connsiteX0" fmla="*/ 1062230 w 1062230"/>
                    <a:gd name="connsiteY0" fmla="*/ 0 h 1738580"/>
                    <a:gd name="connsiteX1" fmla="*/ 957401 w 1062230"/>
                    <a:gd name="connsiteY1" fmla="*/ 1738580 h 1738580"/>
                    <a:gd name="connsiteX2" fmla="*/ 0 w 1062230"/>
                    <a:gd name="connsiteY2" fmla="*/ 917233 h 1738580"/>
                    <a:gd name="connsiteX3" fmla="*/ 1062230 w 1062230"/>
                    <a:gd name="connsiteY3" fmla="*/ 0 h 1738580"/>
                    <a:gd name="connsiteX0" fmla="*/ 1062230 w 3399078"/>
                    <a:gd name="connsiteY0" fmla="*/ 0 h 917233"/>
                    <a:gd name="connsiteX1" fmla="*/ 3399078 w 3399078"/>
                    <a:gd name="connsiteY1" fmla="*/ 411225 h 917233"/>
                    <a:gd name="connsiteX2" fmla="*/ 0 w 3399078"/>
                    <a:gd name="connsiteY2" fmla="*/ 917233 h 917233"/>
                    <a:gd name="connsiteX3" fmla="*/ 1062230 w 3399078"/>
                    <a:gd name="connsiteY3" fmla="*/ 0 h 917233"/>
                    <a:gd name="connsiteX0" fmla="*/ 0 w 2336848"/>
                    <a:gd name="connsiteY0" fmla="*/ 0 h 671427"/>
                    <a:gd name="connsiteX1" fmla="*/ 2336848 w 2336848"/>
                    <a:gd name="connsiteY1" fmla="*/ 411225 h 671427"/>
                    <a:gd name="connsiteX2" fmla="*/ 1739964 w 2336848"/>
                    <a:gd name="connsiteY2" fmla="*/ 671427 h 671427"/>
                    <a:gd name="connsiteX3" fmla="*/ 0 w 2336848"/>
                    <a:gd name="connsiteY3" fmla="*/ 0 h 671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6848" h="671427">
                      <a:moveTo>
                        <a:pt x="0" y="0"/>
                      </a:moveTo>
                      <a:lnTo>
                        <a:pt x="2336848" y="411225"/>
                      </a:lnTo>
                      <a:lnTo>
                        <a:pt x="1739964" y="67142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176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3" name="Isosceles Triangle 276"/>
                <p:cNvSpPr/>
                <p:nvPr/>
              </p:nvSpPr>
              <p:spPr bwMode="auto">
                <a:xfrm>
                  <a:off x="2213158" y="2012130"/>
                  <a:ext cx="700861" cy="35602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399409 w 1399409"/>
                    <a:gd name="connsiteY0" fmla="*/ 0 h 632452"/>
                    <a:gd name="connsiteX1" fmla="*/ 0 w 1399409"/>
                    <a:gd name="connsiteY1" fmla="*/ 632452 h 632452"/>
                    <a:gd name="connsiteX2" fmla="*/ 74986 w 1399409"/>
                    <a:gd name="connsiteY2" fmla="*/ 130653 h 632452"/>
                    <a:gd name="connsiteX3" fmla="*/ 1399409 w 1399409"/>
                    <a:gd name="connsiteY3" fmla="*/ 0 h 632452"/>
                    <a:gd name="connsiteX0" fmla="*/ 1063474 w 1063474"/>
                    <a:gd name="connsiteY0" fmla="*/ 573992 h 573992"/>
                    <a:gd name="connsiteX1" fmla="*/ 0 w 1063474"/>
                    <a:gd name="connsiteY1" fmla="*/ 501799 h 573992"/>
                    <a:gd name="connsiteX2" fmla="*/ 74986 w 1063474"/>
                    <a:gd name="connsiteY2" fmla="*/ 0 h 573992"/>
                    <a:gd name="connsiteX3" fmla="*/ 1063474 w 1063474"/>
                    <a:gd name="connsiteY3" fmla="*/ 573992 h 573992"/>
                    <a:gd name="connsiteX0" fmla="*/ 834055 w 834055"/>
                    <a:gd name="connsiteY0" fmla="*/ 270830 h 501799"/>
                    <a:gd name="connsiteX1" fmla="*/ 0 w 834055"/>
                    <a:gd name="connsiteY1" fmla="*/ 501799 h 501799"/>
                    <a:gd name="connsiteX2" fmla="*/ 74986 w 834055"/>
                    <a:gd name="connsiteY2" fmla="*/ 0 h 501799"/>
                    <a:gd name="connsiteX3" fmla="*/ 834055 w 834055"/>
                    <a:gd name="connsiteY3" fmla="*/ 270830 h 501799"/>
                    <a:gd name="connsiteX0" fmla="*/ 759069 w 759069"/>
                    <a:gd name="connsiteY0" fmla="*/ 270830 h 493605"/>
                    <a:gd name="connsiteX1" fmla="*/ 146240 w 759069"/>
                    <a:gd name="connsiteY1" fmla="*/ 493605 h 493605"/>
                    <a:gd name="connsiteX2" fmla="*/ 0 w 759069"/>
                    <a:gd name="connsiteY2" fmla="*/ 0 h 493605"/>
                    <a:gd name="connsiteX3" fmla="*/ 759069 w 759069"/>
                    <a:gd name="connsiteY3" fmla="*/ 270830 h 493605"/>
                    <a:gd name="connsiteX0" fmla="*/ 759069 w 759069"/>
                    <a:gd name="connsiteY0" fmla="*/ 270830 h 393063"/>
                    <a:gd name="connsiteX1" fmla="*/ 130365 w 759069"/>
                    <a:gd name="connsiteY1" fmla="*/ 393063 h 393063"/>
                    <a:gd name="connsiteX2" fmla="*/ 0 w 759069"/>
                    <a:gd name="connsiteY2" fmla="*/ 0 h 393063"/>
                    <a:gd name="connsiteX3" fmla="*/ 759069 w 759069"/>
                    <a:gd name="connsiteY3" fmla="*/ 270830 h 393063"/>
                    <a:gd name="connsiteX0" fmla="*/ 628704 w 628704"/>
                    <a:gd name="connsiteY0" fmla="*/ 244372 h 366605"/>
                    <a:gd name="connsiteX1" fmla="*/ 0 w 628704"/>
                    <a:gd name="connsiteY1" fmla="*/ 366605 h 366605"/>
                    <a:gd name="connsiteX2" fmla="*/ 60135 w 628704"/>
                    <a:gd name="connsiteY2" fmla="*/ 0 h 366605"/>
                    <a:gd name="connsiteX3" fmla="*/ 628704 w 628704"/>
                    <a:gd name="connsiteY3" fmla="*/ 244372 h 366605"/>
                    <a:gd name="connsiteX0" fmla="*/ 700861 w 700861"/>
                    <a:gd name="connsiteY0" fmla="*/ 233789 h 356022"/>
                    <a:gd name="connsiteX1" fmla="*/ 72157 w 700861"/>
                    <a:gd name="connsiteY1" fmla="*/ 356022 h 356022"/>
                    <a:gd name="connsiteX2" fmla="*/ 0 w 700861"/>
                    <a:gd name="connsiteY2" fmla="*/ 0 h 356022"/>
                    <a:gd name="connsiteX3" fmla="*/ 700861 w 700861"/>
                    <a:gd name="connsiteY3" fmla="*/ 233789 h 356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0861" h="356022">
                      <a:moveTo>
                        <a:pt x="700861" y="233789"/>
                      </a:moveTo>
                      <a:lnTo>
                        <a:pt x="72157" y="356022"/>
                      </a:lnTo>
                      <a:lnTo>
                        <a:pt x="0" y="0"/>
                      </a:lnTo>
                      <a:lnTo>
                        <a:pt x="700861" y="2337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4" name="Isosceles Triangle 276"/>
                <p:cNvSpPr/>
                <p:nvPr/>
              </p:nvSpPr>
              <p:spPr bwMode="auto">
                <a:xfrm>
                  <a:off x="2925094" y="2648510"/>
                  <a:ext cx="1665422" cy="47611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5422" h="476111">
                      <a:moveTo>
                        <a:pt x="0" y="476111"/>
                      </a:moveTo>
                      <a:lnTo>
                        <a:pt x="1665422" y="0"/>
                      </a:lnTo>
                      <a:lnTo>
                        <a:pt x="1523388" y="394397"/>
                      </a:lnTo>
                      <a:lnTo>
                        <a:pt x="0" y="4761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5" name="Isosceles Triangle 276"/>
                <p:cNvSpPr/>
                <p:nvPr/>
              </p:nvSpPr>
              <p:spPr bwMode="auto">
                <a:xfrm>
                  <a:off x="4277030" y="2976252"/>
                  <a:ext cx="1489764" cy="5890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81425"/>
                    <a:gd name="connsiteX1" fmla="*/ 1665422 w 1665422"/>
                    <a:gd name="connsiteY1" fmla="*/ 0 h 481425"/>
                    <a:gd name="connsiteX2" fmla="*/ 1523388 w 1665422"/>
                    <a:gd name="connsiteY2" fmla="*/ 394397 h 481425"/>
                    <a:gd name="connsiteX3" fmla="*/ 245809 w 1665422"/>
                    <a:gd name="connsiteY3" fmla="*/ 481425 h 481425"/>
                    <a:gd name="connsiteX4" fmla="*/ 0 w 1665422"/>
                    <a:gd name="connsiteY4" fmla="*/ 476111 h 481425"/>
                    <a:gd name="connsiteX0" fmla="*/ 0 w 1678215"/>
                    <a:gd name="connsiteY0" fmla="*/ 476111 h 589023"/>
                    <a:gd name="connsiteX1" fmla="*/ 1665422 w 1678215"/>
                    <a:gd name="connsiteY1" fmla="*/ 0 h 589023"/>
                    <a:gd name="connsiteX2" fmla="*/ 1523388 w 1678215"/>
                    <a:gd name="connsiteY2" fmla="*/ 394397 h 589023"/>
                    <a:gd name="connsiteX3" fmla="*/ 1605938 w 1678215"/>
                    <a:gd name="connsiteY3" fmla="*/ 587942 h 589023"/>
                    <a:gd name="connsiteX4" fmla="*/ 245809 w 1678215"/>
                    <a:gd name="connsiteY4" fmla="*/ 481425 h 589023"/>
                    <a:gd name="connsiteX5" fmla="*/ 0 w 1678215"/>
                    <a:gd name="connsiteY5" fmla="*/ 476111 h 589023"/>
                    <a:gd name="connsiteX0" fmla="*/ 0 w 1489764"/>
                    <a:gd name="connsiteY0" fmla="*/ 484305 h 589023"/>
                    <a:gd name="connsiteX1" fmla="*/ 1476971 w 1489764"/>
                    <a:gd name="connsiteY1" fmla="*/ 0 h 589023"/>
                    <a:gd name="connsiteX2" fmla="*/ 1334937 w 1489764"/>
                    <a:gd name="connsiteY2" fmla="*/ 394397 h 589023"/>
                    <a:gd name="connsiteX3" fmla="*/ 1417487 w 1489764"/>
                    <a:gd name="connsiteY3" fmla="*/ 587942 h 589023"/>
                    <a:gd name="connsiteX4" fmla="*/ 57358 w 1489764"/>
                    <a:gd name="connsiteY4" fmla="*/ 481425 h 589023"/>
                    <a:gd name="connsiteX5" fmla="*/ 0 w 1489764"/>
                    <a:gd name="connsiteY5" fmla="*/ 484305 h 58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9764" h="589023">
                      <a:moveTo>
                        <a:pt x="0" y="484305"/>
                      </a:moveTo>
                      <a:lnTo>
                        <a:pt x="1476971" y="0"/>
                      </a:lnTo>
                      <a:lnTo>
                        <a:pt x="1334937" y="394397"/>
                      </a:lnTo>
                      <a:cubicBezTo>
                        <a:pt x="1301808" y="458247"/>
                        <a:pt x="1630417" y="573437"/>
                        <a:pt x="1417487" y="587942"/>
                      </a:cubicBezTo>
                      <a:cubicBezTo>
                        <a:pt x="1204557" y="602447"/>
                        <a:pt x="301799" y="465924"/>
                        <a:pt x="57358" y="481425"/>
                      </a:cubicBezTo>
                      <a:lnTo>
                        <a:pt x="0" y="48430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6" name="TextBox 195"/>
                <p:cNvSpPr txBox="1"/>
                <p:nvPr/>
              </p:nvSpPr>
              <p:spPr>
                <a:xfrm>
                  <a:off x="6338858" y="4027480"/>
                  <a:ext cx="1265167" cy="122196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1068386"/>
                    <a:gd name="connsiteX1" fmla="*/ 1250073 w 1250073"/>
                    <a:gd name="connsiteY1" fmla="*/ 68134 h 1068386"/>
                    <a:gd name="connsiteX2" fmla="*/ 269036 w 1250073"/>
                    <a:gd name="connsiteY2" fmla="*/ 1068386 h 1068386"/>
                    <a:gd name="connsiteX3" fmla="*/ 0 w 1250073"/>
                    <a:gd name="connsiteY3" fmla="*/ 0 h 1068386"/>
                    <a:gd name="connsiteX0" fmla="*/ 0 w 1116368"/>
                    <a:gd name="connsiteY0" fmla="*/ 23999 h 1000252"/>
                    <a:gd name="connsiteX1" fmla="*/ 1116368 w 1116368"/>
                    <a:gd name="connsiteY1" fmla="*/ 0 h 1000252"/>
                    <a:gd name="connsiteX2" fmla="*/ 135331 w 1116368"/>
                    <a:gd name="connsiteY2" fmla="*/ 1000252 h 1000252"/>
                    <a:gd name="connsiteX3" fmla="*/ 0 w 1116368"/>
                    <a:gd name="connsiteY3" fmla="*/ 23999 h 1000252"/>
                    <a:gd name="connsiteX0" fmla="*/ 0 w 1229502"/>
                    <a:gd name="connsiteY0" fmla="*/ 0 h 1063779"/>
                    <a:gd name="connsiteX1" fmla="*/ 1229502 w 1229502"/>
                    <a:gd name="connsiteY1" fmla="*/ 63527 h 1063779"/>
                    <a:gd name="connsiteX2" fmla="*/ 248465 w 1229502"/>
                    <a:gd name="connsiteY2" fmla="*/ 1063779 h 1063779"/>
                    <a:gd name="connsiteX3" fmla="*/ 0 w 1229502"/>
                    <a:gd name="connsiteY3" fmla="*/ 0 h 1063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9502" h="1063779">
                      <a:moveTo>
                        <a:pt x="0" y="0"/>
                      </a:moveTo>
                      <a:lnTo>
                        <a:pt x="1229502" y="63527"/>
                      </a:lnTo>
                      <a:lnTo>
                        <a:pt x="248465" y="10637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7" name="TextBox 196"/>
                <p:cNvSpPr txBox="1"/>
                <p:nvPr/>
              </p:nvSpPr>
              <p:spPr>
                <a:xfrm>
                  <a:off x="7595884" y="2321855"/>
                  <a:ext cx="1056916" cy="96113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27121" h="836717">
                      <a:moveTo>
                        <a:pt x="0" y="0"/>
                      </a:moveTo>
                      <a:lnTo>
                        <a:pt x="1027121" y="671010"/>
                      </a:lnTo>
                      <a:lnTo>
                        <a:pt x="372549" y="8367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8" name="TextBox 197"/>
                <p:cNvSpPr txBox="1"/>
                <p:nvPr/>
              </p:nvSpPr>
              <p:spPr>
                <a:xfrm>
                  <a:off x="8608128" y="3081466"/>
                  <a:ext cx="1781704" cy="100449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0 w 1731477"/>
                    <a:gd name="connsiteY0" fmla="*/ 0 h 874461"/>
                    <a:gd name="connsiteX1" fmla="*/ 1731477 w 1731477"/>
                    <a:gd name="connsiteY1" fmla="*/ 608894 h 874461"/>
                    <a:gd name="connsiteX2" fmla="*/ 1100793 w 1731477"/>
                    <a:gd name="connsiteY2" fmla="*/ 874461 h 874461"/>
                    <a:gd name="connsiteX3" fmla="*/ 0 w 1731477"/>
                    <a:gd name="connsiteY3" fmla="*/ 0 h 87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1477" h="874461">
                      <a:moveTo>
                        <a:pt x="0" y="0"/>
                      </a:moveTo>
                      <a:lnTo>
                        <a:pt x="1731477" y="608894"/>
                      </a:lnTo>
                      <a:lnTo>
                        <a:pt x="1100793" y="8744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1386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9" name="TextBox 198"/>
                <p:cNvSpPr txBox="1"/>
                <p:nvPr/>
              </p:nvSpPr>
              <p:spPr>
                <a:xfrm>
                  <a:off x="10543820" y="4616050"/>
                  <a:ext cx="1484721" cy="1387203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455558 w 2135610"/>
                    <a:gd name="connsiteY0" fmla="*/ 0 h 1221891"/>
                    <a:gd name="connsiteX1" fmla="*/ 2135610 w 2135610"/>
                    <a:gd name="connsiteY1" fmla="*/ 599681 h 1221891"/>
                    <a:gd name="connsiteX2" fmla="*/ 0 w 2135610"/>
                    <a:gd name="connsiteY2" fmla="*/ 1221891 h 1221891"/>
                    <a:gd name="connsiteX3" fmla="*/ 455558 w 2135610"/>
                    <a:gd name="connsiteY3" fmla="*/ 0 h 1221891"/>
                    <a:gd name="connsiteX0" fmla="*/ 455558 w 1395091"/>
                    <a:gd name="connsiteY0" fmla="*/ 0 h 1221891"/>
                    <a:gd name="connsiteX1" fmla="*/ 1395091 w 1395091"/>
                    <a:gd name="connsiteY1" fmla="*/ 342897 h 1221891"/>
                    <a:gd name="connsiteX2" fmla="*/ 0 w 1395091"/>
                    <a:gd name="connsiteY2" fmla="*/ 1221891 h 1221891"/>
                    <a:gd name="connsiteX3" fmla="*/ 455558 w 1395091"/>
                    <a:gd name="connsiteY3" fmla="*/ 0 h 1221891"/>
                    <a:gd name="connsiteX0" fmla="*/ 487408 w 1395091"/>
                    <a:gd name="connsiteY0" fmla="*/ 0 h 1207625"/>
                    <a:gd name="connsiteX1" fmla="*/ 1395091 w 1395091"/>
                    <a:gd name="connsiteY1" fmla="*/ 328631 h 1207625"/>
                    <a:gd name="connsiteX2" fmla="*/ 0 w 1395091"/>
                    <a:gd name="connsiteY2" fmla="*/ 1207625 h 1207625"/>
                    <a:gd name="connsiteX3" fmla="*/ 487408 w 1395091"/>
                    <a:gd name="connsiteY3" fmla="*/ 0 h 1207625"/>
                    <a:gd name="connsiteX0" fmla="*/ 487408 w 1442866"/>
                    <a:gd name="connsiteY0" fmla="*/ 0 h 1207625"/>
                    <a:gd name="connsiteX1" fmla="*/ 1442866 w 1442866"/>
                    <a:gd name="connsiteY1" fmla="*/ 321498 h 1207625"/>
                    <a:gd name="connsiteX2" fmla="*/ 0 w 1442866"/>
                    <a:gd name="connsiteY2" fmla="*/ 1207625 h 1207625"/>
                    <a:gd name="connsiteX3" fmla="*/ 487408 w 1442866"/>
                    <a:gd name="connsiteY3" fmla="*/ 0 h 120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42866" h="1207625">
                      <a:moveTo>
                        <a:pt x="487408" y="0"/>
                      </a:moveTo>
                      <a:lnTo>
                        <a:pt x="1442866" y="321498"/>
                      </a:lnTo>
                      <a:lnTo>
                        <a:pt x="0" y="1207625"/>
                      </a:lnTo>
                      <a:lnTo>
                        <a:pt x="48740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200" name="Isosceles Triangle 276"/>
                <p:cNvSpPr/>
                <p:nvPr/>
              </p:nvSpPr>
              <p:spPr bwMode="auto">
                <a:xfrm>
                  <a:off x="8575475" y="6121053"/>
                  <a:ext cx="519333" cy="61852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373971 w 883658"/>
                    <a:gd name="connsiteY0" fmla="*/ 0 h 1263355"/>
                    <a:gd name="connsiteX1" fmla="*/ 883658 w 883658"/>
                    <a:gd name="connsiteY1" fmla="*/ 1263355 h 1263355"/>
                    <a:gd name="connsiteX2" fmla="*/ 0 w 883658"/>
                    <a:gd name="connsiteY2" fmla="*/ 261749 h 1263355"/>
                    <a:gd name="connsiteX3" fmla="*/ 373971 w 883658"/>
                    <a:gd name="connsiteY3" fmla="*/ 0 h 1263355"/>
                    <a:gd name="connsiteX0" fmla="*/ 562423 w 1072110"/>
                    <a:gd name="connsiteY0" fmla="*/ 0 h 1263355"/>
                    <a:gd name="connsiteX1" fmla="*/ 1072110 w 1072110"/>
                    <a:gd name="connsiteY1" fmla="*/ 1263355 h 1263355"/>
                    <a:gd name="connsiteX2" fmla="*/ 0 w 1072110"/>
                    <a:gd name="connsiteY2" fmla="*/ 278136 h 1263355"/>
                    <a:gd name="connsiteX3" fmla="*/ 562423 w 1072110"/>
                    <a:gd name="connsiteY3" fmla="*/ 0 h 1263355"/>
                    <a:gd name="connsiteX0" fmla="*/ 535208 w 1072110"/>
                    <a:gd name="connsiteY0" fmla="*/ 0 h 1199855"/>
                    <a:gd name="connsiteX1" fmla="*/ 1072110 w 1072110"/>
                    <a:gd name="connsiteY1" fmla="*/ 1199855 h 1199855"/>
                    <a:gd name="connsiteX2" fmla="*/ 0 w 1072110"/>
                    <a:gd name="connsiteY2" fmla="*/ 214636 h 1199855"/>
                    <a:gd name="connsiteX3" fmla="*/ 535208 w 1072110"/>
                    <a:gd name="connsiteY3" fmla="*/ 0 h 1199855"/>
                    <a:gd name="connsiteX0" fmla="*/ 535208 w 535208"/>
                    <a:gd name="connsiteY0" fmla="*/ 0 h 655569"/>
                    <a:gd name="connsiteX1" fmla="*/ 310110 w 535208"/>
                    <a:gd name="connsiteY1" fmla="*/ 655569 h 655569"/>
                    <a:gd name="connsiteX2" fmla="*/ 0 w 535208"/>
                    <a:gd name="connsiteY2" fmla="*/ 214636 h 655569"/>
                    <a:gd name="connsiteX3" fmla="*/ 535208 w 535208"/>
                    <a:gd name="connsiteY3" fmla="*/ 0 h 655569"/>
                    <a:gd name="connsiteX0" fmla="*/ 466416 w 466416"/>
                    <a:gd name="connsiteY0" fmla="*/ 0 h 449194"/>
                    <a:gd name="connsiteX1" fmla="*/ 310110 w 466416"/>
                    <a:gd name="connsiteY1" fmla="*/ 449194 h 449194"/>
                    <a:gd name="connsiteX2" fmla="*/ 0 w 466416"/>
                    <a:gd name="connsiteY2" fmla="*/ 8261 h 449194"/>
                    <a:gd name="connsiteX3" fmla="*/ 466416 w 466416"/>
                    <a:gd name="connsiteY3" fmla="*/ 0 h 449194"/>
                    <a:gd name="connsiteX0" fmla="*/ 519333 w 519333"/>
                    <a:gd name="connsiteY0" fmla="*/ 0 h 618528"/>
                    <a:gd name="connsiteX1" fmla="*/ 310110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  <a:gd name="connsiteX0" fmla="*/ 519333 w 519333"/>
                    <a:gd name="connsiteY0" fmla="*/ 0 h 428028"/>
                    <a:gd name="connsiteX1" fmla="*/ 294235 w 519333"/>
                    <a:gd name="connsiteY1" fmla="*/ 428028 h 428028"/>
                    <a:gd name="connsiteX2" fmla="*/ 0 w 519333"/>
                    <a:gd name="connsiteY2" fmla="*/ 177595 h 428028"/>
                    <a:gd name="connsiteX3" fmla="*/ 519333 w 519333"/>
                    <a:gd name="connsiteY3" fmla="*/ 0 h 428028"/>
                    <a:gd name="connsiteX0" fmla="*/ 519333 w 519333"/>
                    <a:gd name="connsiteY0" fmla="*/ 0 h 618528"/>
                    <a:gd name="connsiteX1" fmla="*/ 288944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333" h="618528">
                      <a:moveTo>
                        <a:pt x="519333" y="0"/>
                      </a:moveTo>
                      <a:lnTo>
                        <a:pt x="288944" y="618528"/>
                      </a:lnTo>
                      <a:lnTo>
                        <a:pt x="0" y="177595"/>
                      </a:lnTo>
                      <a:lnTo>
                        <a:pt x="51933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1378A">
                        <a:alpha val="7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</p:grpSp>
          <p:sp>
            <p:nvSpPr>
              <p:cNvPr id="167" name="Isosceles Triangle 276"/>
              <p:cNvSpPr/>
              <p:nvPr/>
            </p:nvSpPr>
            <p:spPr bwMode="auto">
              <a:xfrm rot="8878675">
                <a:off x="10906022" y="5260205"/>
                <a:ext cx="1792650" cy="171171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1560762"/>
                  <a:gd name="connsiteX1" fmla="*/ 257560 w 1811720"/>
                  <a:gd name="connsiteY1" fmla="*/ 1513178 h 1560762"/>
                  <a:gd name="connsiteX2" fmla="*/ 0 w 1811720"/>
                  <a:gd name="connsiteY2" fmla="*/ 1560762 h 1560762"/>
                  <a:gd name="connsiteX3" fmla="*/ 980370 w 1811720"/>
                  <a:gd name="connsiteY3" fmla="*/ 0 h 1560762"/>
                  <a:gd name="connsiteX4" fmla="*/ 1811720 w 1811720"/>
                  <a:gd name="connsiteY4" fmla="*/ 533928 h 1560762"/>
                  <a:gd name="connsiteX0" fmla="*/ 1811720 w 1811720"/>
                  <a:gd name="connsiteY0" fmla="*/ 533928 h 1711710"/>
                  <a:gd name="connsiteX1" fmla="*/ 145880 w 1811720"/>
                  <a:gd name="connsiteY1" fmla="*/ 1711710 h 1711710"/>
                  <a:gd name="connsiteX2" fmla="*/ 0 w 1811720"/>
                  <a:gd name="connsiteY2" fmla="*/ 1560762 h 1711710"/>
                  <a:gd name="connsiteX3" fmla="*/ 980370 w 1811720"/>
                  <a:gd name="connsiteY3" fmla="*/ 0 h 1711710"/>
                  <a:gd name="connsiteX4" fmla="*/ 1811720 w 1811720"/>
                  <a:gd name="connsiteY4" fmla="*/ 533928 h 1711710"/>
                  <a:gd name="connsiteX0" fmla="*/ 1673677 w 1673677"/>
                  <a:gd name="connsiteY0" fmla="*/ 533928 h 1711710"/>
                  <a:gd name="connsiteX1" fmla="*/ 7837 w 1673677"/>
                  <a:gd name="connsiteY1" fmla="*/ 1711710 h 1711710"/>
                  <a:gd name="connsiteX2" fmla="*/ 0 w 1673677"/>
                  <a:gd name="connsiteY2" fmla="*/ 1359994 h 1711710"/>
                  <a:gd name="connsiteX3" fmla="*/ 842327 w 1673677"/>
                  <a:gd name="connsiteY3" fmla="*/ 0 h 1711710"/>
                  <a:gd name="connsiteX4" fmla="*/ 1673677 w 1673677"/>
                  <a:gd name="connsiteY4" fmla="*/ 533928 h 1711710"/>
                  <a:gd name="connsiteX0" fmla="*/ 1792650 w 1792650"/>
                  <a:gd name="connsiteY0" fmla="*/ 533928 h 1711710"/>
                  <a:gd name="connsiteX1" fmla="*/ 126810 w 1792650"/>
                  <a:gd name="connsiteY1" fmla="*/ 1711710 h 1711710"/>
                  <a:gd name="connsiteX2" fmla="*/ 0 w 1792650"/>
                  <a:gd name="connsiteY2" fmla="*/ 1560207 h 1711710"/>
                  <a:gd name="connsiteX3" fmla="*/ 961300 w 1792650"/>
                  <a:gd name="connsiteY3" fmla="*/ 0 h 1711710"/>
                  <a:gd name="connsiteX4" fmla="*/ 1792650 w 1792650"/>
                  <a:gd name="connsiteY4" fmla="*/ 533928 h 1711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650" h="1711710">
                    <a:moveTo>
                      <a:pt x="1792650" y="533928"/>
                    </a:moveTo>
                    <a:lnTo>
                      <a:pt x="126810" y="1711710"/>
                    </a:lnTo>
                    <a:lnTo>
                      <a:pt x="0" y="1560207"/>
                    </a:lnTo>
                    <a:lnTo>
                      <a:pt x="961300" y="0"/>
                    </a:lnTo>
                    <a:lnTo>
                      <a:pt x="1792650" y="53392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8" name="Isosceles Triangle 276"/>
              <p:cNvSpPr/>
              <p:nvPr/>
            </p:nvSpPr>
            <p:spPr bwMode="auto">
              <a:xfrm rot="8878675">
                <a:off x="10066203" y="5544578"/>
                <a:ext cx="1008809" cy="172823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2030374"/>
                  <a:gd name="connsiteX1" fmla="*/ 367429 w 1811720"/>
                  <a:gd name="connsiteY1" fmla="*/ 2030374 h 2030374"/>
                  <a:gd name="connsiteX2" fmla="*/ 0 w 1811720"/>
                  <a:gd name="connsiteY2" fmla="*/ 1560762 h 2030374"/>
                  <a:gd name="connsiteX3" fmla="*/ 980370 w 1811720"/>
                  <a:gd name="connsiteY3" fmla="*/ 0 h 2030374"/>
                  <a:gd name="connsiteX4" fmla="*/ 1811720 w 1811720"/>
                  <a:gd name="connsiteY4" fmla="*/ 533928 h 2030374"/>
                  <a:gd name="connsiteX0" fmla="*/ 1963639 w 1963639"/>
                  <a:gd name="connsiteY0" fmla="*/ 533928 h 2030374"/>
                  <a:gd name="connsiteX1" fmla="*/ 519348 w 1963639"/>
                  <a:gd name="connsiteY1" fmla="*/ 2030374 h 2030374"/>
                  <a:gd name="connsiteX2" fmla="*/ 0 w 1963639"/>
                  <a:gd name="connsiteY2" fmla="*/ 1529948 h 2030374"/>
                  <a:gd name="connsiteX3" fmla="*/ 1132289 w 1963639"/>
                  <a:gd name="connsiteY3" fmla="*/ 0 h 2030374"/>
                  <a:gd name="connsiteX4" fmla="*/ 1963639 w 1963639"/>
                  <a:gd name="connsiteY4" fmla="*/ 533928 h 2030374"/>
                  <a:gd name="connsiteX0" fmla="*/ 2107479 w 2107479"/>
                  <a:gd name="connsiteY0" fmla="*/ 101593 h 1598039"/>
                  <a:gd name="connsiteX1" fmla="*/ 663188 w 2107479"/>
                  <a:gd name="connsiteY1" fmla="*/ 1598039 h 1598039"/>
                  <a:gd name="connsiteX2" fmla="*/ 143840 w 2107479"/>
                  <a:gd name="connsiteY2" fmla="*/ 1097613 h 1598039"/>
                  <a:gd name="connsiteX3" fmla="*/ 0 w 2107479"/>
                  <a:gd name="connsiteY3" fmla="*/ 0 h 1598039"/>
                  <a:gd name="connsiteX4" fmla="*/ 2107479 w 2107479"/>
                  <a:gd name="connsiteY4" fmla="*/ 101593 h 1598039"/>
                  <a:gd name="connsiteX0" fmla="*/ 565944 w 663188"/>
                  <a:gd name="connsiteY0" fmla="*/ 581927 h 1598039"/>
                  <a:gd name="connsiteX1" fmla="*/ 663188 w 663188"/>
                  <a:gd name="connsiteY1" fmla="*/ 1598039 h 1598039"/>
                  <a:gd name="connsiteX2" fmla="*/ 143840 w 663188"/>
                  <a:gd name="connsiteY2" fmla="*/ 1097613 h 1598039"/>
                  <a:gd name="connsiteX3" fmla="*/ 0 w 663188"/>
                  <a:gd name="connsiteY3" fmla="*/ 0 h 1598039"/>
                  <a:gd name="connsiteX4" fmla="*/ 565944 w 663188"/>
                  <a:gd name="connsiteY4" fmla="*/ 581927 h 1598039"/>
                  <a:gd name="connsiteX0" fmla="*/ 833280 w 833280"/>
                  <a:gd name="connsiteY0" fmla="*/ 513733 h 1598039"/>
                  <a:gd name="connsiteX1" fmla="*/ 663188 w 833280"/>
                  <a:gd name="connsiteY1" fmla="*/ 1598039 h 1598039"/>
                  <a:gd name="connsiteX2" fmla="*/ 143840 w 833280"/>
                  <a:gd name="connsiteY2" fmla="*/ 1097613 h 1598039"/>
                  <a:gd name="connsiteX3" fmla="*/ 0 w 833280"/>
                  <a:gd name="connsiteY3" fmla="*/ 0 h 1598039"/>
                  <a:gd name="connsiteX4" fmla="*/ 833280 w 833280"/>
                  <a:gd name="connsiteY4" fmla="*/ 513733 h 1598039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43840 w 833280"/>
                  <a:gd name="connsiteY2" fmla="*/ 109761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91540 w 833280"/>
                  <a:gd name="connsiteY2" fmla="*/ 102134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35992 w 833280"/>
                  <a:gd name="connsiteY2" fmla="*/ 108022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11521 w 1008809"/>
                  <a:gd name="connsiteY2" fmla="*/ 1208723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402962 w 1008809"/>
                  <a:gd name="connsiteY2" fmla="*/ 1172291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38440 w 1008809"/>
                  <a:gd name="connsiteY2" fmla="*/ 1225558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8809" h="1728234">
                    <a:moveTo>
                      <a:pt x="1008809" y="642233"/>
                    </a:moveTo>
                    <a:lnTo>
                      <a:pt x="881346" y="1728234"/>
                    </a:lnTo>
                    <a:lnTo>
                      <a:pt x="338440" y="1225558"/>
                    </a:lnTo>
                    <a:lnTo>
                      <a:pt x="0" y="0"/>
                    </a:lnTo>
                    <a:lnTo>
                      <a:pt x="1008809" y="64223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3082759" y="6141339"/>
              <a:ext cx="5335665" cy="402237"/>
              <a:chOff x="3082759" y="6141339"/>
              <a:chExt cx="5335665" cy="402237"/>
            </a:xfrm>
          </p:grpSpPr>
          <p:sp>
            <p:nvSpPr>
              <p:cNvPr id="161" name="Oval 160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2" name="Oval 161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3" name="Oval 162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4" name="Oval 163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5" name="Oval 164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-631568" y="1737032"/>
              <a:ext cx="5231027" cy="3850968"/>
              <a:chOff x="-631568" y="1737032"/>
              <a:chExt cx="5231027" cy="3850968"/>
            </a:xfrm>
          </p:grpSpPr>
          <p:cxnSp>
            <p:nvCxnSpPr>
              <p:cNvPr id="121" name="Straight Connector 120"/>
              <p:cNvCxnSpPr/>
              <p:nvPr/>
            </p:nvCxnSpPr>
            <p:spPr bwMode="auto">
              <a:xfrm flipV="1">
                <a:off x="1448486" y="3109785"/>
                <a:ext cx="1496541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2" name="Straight Connector 121"/>
              <p:cNvCxnSpPr/>
              <p:nvPr/>
            </p:nvCxnSpPr>
            <p:spPr bwMode="auto">
              <a:xfrm>
                <a:off x="1455351" y="3610919"/>
                <a:ext cx="1146433" cy="707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3" name="Straight Connector 122"/>
              <p:cNvCxnSpPr/>
              <p:nvPr/>
            </p:nvCxnSpPr>
            <p:spPr bwMode="auto">
              <a:xfrm>
                <a:off x="762000" y="2951892"/>
                <a:ext cx="2203622" cy="1716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2529840" y="2672080"/>
                <a:ext cx="552484" cy="115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>
                <a:off x="2004541" y="2560595"/>
                <a:ext cx="933621" cy="5423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6" name="Straight Connector 125"/>
              <p:cNvCxnSpPr/>
              <p:nvPr/>
            </p:nvCxnSpPr>
            <p:spPr bwMode="auto">
              <a:xfrm>
                <a:off x="1125838" y="2045730"/>
                <a:ext cx="1150002" cy="31139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>
                <a:off x="3870960" y="2570480"/>
                <a:ext cx="728499" cy="7249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8" name="Straight Connector 127"/>
              <p:cNvCxnSpPr/>
              <p:nvPr/>
            </p:nvCxnSpPr>
            <p:spPr bwMode="auto">
              <a:xfrm>
                <a:off x="1647568" y="4105189"/>
                <a:ext cx="1221945" cy="1064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>
                <a:off x="521730" y="4482757"/>
                <a:ext cx="1709351" cy="13043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>
                <a:off x="892432" y="3844324"/>
                <a:ext cx="652163" cy="70708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/>
              <p:nvPr/>
            </p:nvCxnSpPr>
            <p:spPr bwMode="auto">
              <a:xfrm>
                <a:off x="1455352" y="3597189"/>
                <a:ext cx="356972" cy="98854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2" name="Straight Connector 131"/>
              <p:cNvCxnSpPr/>
              <p:nvPr/>
            </p:nvCxnSpPr>
            <p:spPr bwMode="auto">
              <a:xfrm flipV="1">
                <a:off x="2588054" y="3123514"/>
                <a:ext cx="356973" cy="11738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 flipV="1">
                <a:off x="1475946" y="2553730"/>
                <a:ext cx="535459" cy="45308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Straight Connector 133"/>
              <p:cNvCxnSpPr/>
              <p:nvPr/>
            </p:nvCxnSpPr>
            <p:spPr bwMode="auto">
              <a:xfrm flipV="1">
                <a:off x="1448486" y="2999946"/>
                <a:ext cx="20595" cy="610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/>
              <p:nvPr/>
            </p:nvCxnSpPr>
            <p:spPr bwMode="auto">
              <a:xfrm>
                <a:off x="1488922" y="1737032"/>
                <a:ext cx="2382861" cy="8510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6" name="Straight Connector 135"/>
              <p:cNvCxnSpPr>
                <a:endCxn id="108" idx="0"/>
              </p:cNvCxnSpPr>
              <p:nvPr/>
            </p:nvCxnSpPr>
            <p:spPr bwMode="auto">
              <a:xfrm flipH="1">
                <a:off x="2936055" y="2780270"/>
                <a:ext cx="132539" cy="30264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7" name="Straight Connector 136"/>
              <p:cNvCxnSpPr/>
              <p:nvPr/>
            </p:nvCxnSpPr>
            <p:spPr bwMode="auto">
              <a:xfrm>
                <a:off x="1118973" y="2052595"/>
                <a:ext cx="348002" cy="9548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>
                <a:off x="1112108" y="2045730"/>
                <a:ext cx="910921" cy="51545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9" name="Straight Connector 138"/>
              <p:cNvCxnSpPr/>
              <p:nvPr/>
            </p:nvCxnSpPr>
            <p:spPr bwMode="auto">
              <a:xfrm flipV="1">
                <a:off x="494271" y="2704758"/>
                <a:ext cx="528595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0" name="Straight Connector 139"/>
              <p:cNvCxnSpPr/>
              <p:nvPr/>
            </p:nvCxnSpPr>
            <p:spPr bwMode="auto">
              <a:xfrm>
                <a:off x="137297" y="2086919"/>
                <a:ext cx="1324919" cy="9336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1" name="Straight Connector 140"/>
              <p:cNvCxnSpPr/>
              <p:nvPr/>
            </p:nvCxnSpPr>
            <p:spPr bwMode="auto">
              <a:xfrm flipH="1" flipV="1">
                <a:off x="-343152" y="2843161"/>
                <a:ext cx="1771043" cy="7608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>
                <a:off x="1448487" y="3610918"/>
                <a:ext cx="102972" cy="961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 flipH="1">
                <a:off x="906162" y="3617784"/>
                <a:ext cx="528595" cy="24027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 flipV="1">
                <a:off x="2265680" y="2251676"/>
                <a:ext cx="658752" cy="10544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 flipH="1">
                <a:off x="2224216" y="4311135"/>
                <a:ext cx="356974" cy="30205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/>
              <p:nvPr/>
            </p:nvCxnSpPr>
            <p:spPr bwMode="auto">
              <a:xfrm>
                <a:off x="2581189" y="4311135"/>
                <a:ext cx="281460" cy="84437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 flipV="1">
                <a:off x="-204927" y="3521676"/>
                <a:ext cx="1426873" cy="141084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>
                <a:off x="-631568" y="1784865"/>
                <a:ext cx="1757405" cy="2608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 flipH="1" flipV="1">
                <a:off x="2225040" y="2011680"/>
                <a:ext cx="50801" cy="3251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/>
              <p:nvPr/>
            </p:nvCxnSpPr>
            <p:spPr bwMode="auto">
              <a:xfrm>
                <a:off x="2848918" y="5155514"/>
                <a:ext cx="652163" cy="43248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/>
              <p:nvPr/>
            </p:nvCxnSpPr>
            <p:spPr bwMode="auto">
              <a:xfrm flipV="1">
                <a:off x="3844324" y="2114378"/>
                <a:ext cx="418757" cy="4874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2" name="Straight Connector 151"/>
              <p:cNvCxnSpPr/>
              <p:nvPr/>
            </p:nvCxnSpPr>
            <p:spPr bwMode="auto">
              <a:xfrm flipH="1" flipV="1">
                <a:off x="4256216" y="2114378"/>
                <a:ext cx="336378" cy="54232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3" name="Straight Connector 152"/>
              <p:cNvCxnSpPr/>
              <p:nvPr/>
            </p:nvCxnSpPr>
            <p:spPr bwMode="auto">
              <a:xfrm flipV="1">
                <a:off x="3274541" y="3624649"/>
                <a:ext cx="521729" cy="23340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4" name="Straight Connector 153"/>
              <p:cNvCxnSpPr>
                <a:endCxn id="108" idx="5"/>
              </p:cNvCxnSpPr>
              <p:nvPr/>
            </p:nvCxnSpPr>
            <p:spPr bwMode="auto">
              <a:xfrm flipV="1">
                <a:off x="2237947" y="3134723"/>
                <a:ext cx="719569" cy="146473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5" name="Straight Connector 154"/>
              <p:cNvCxnSpPr>
                <a:stCxn id="158" idx="3"/>
              </p:cNvCxnSpPr>
              <p:nvPr/>
            </p:nvCxnSpPr>
            <p:spPr bwMode="auto">
              <a:xfrm flipV="1">
                <a:off x="1424739" y="2560595"/>
                <a:ext cx="579802" cy="10759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6" name="Oval 155"/>
              <p:cNvSpPr>
                <a:spLocks noChangeAspect="1"/>
              </p:cNvSpPr>
              <p:nvPr/>
            </p:nvSpPr>
            <p:spPr bwMode="auto">
              <a:xfrm>
                <a:off x="3035959" y="275410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7" name="Oval 156"/>
              <p:cNvSpPr>
                <a:spLocks noChangeAspect="1"/>
              </p:cNvSpPr>
              <p:nvPr/>
            </p:nvSpPr>
            <p:spPr bwMode="auto">
              <a:xfrm>
                <a:off x="1971905" y="2513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8" name="Oval 157"/>
              <p:cNvSpPr>
                <a:spLocks noChangeAspect="1"/>
              </p:cNvSpPr>
              <p:nvPr/>
            </p:nvSpPr>
            <p:spPr bwMode="auto">
              <a:xfrm>
                <a:off x="1415850" y="358475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9" name="Oval 158"/>
              <p:cNvSpPr>
                <a:spLocks noChangeAspect="1"/>
              </p:cNvSpPr>
              <p:nvPr/>
            </p:nvSpPr>
            <p:spPr bwMode="auto">
              <a:xfrm>
                <a:off x="1093202" y="2005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0" name="Oval 159"/>
              <p:cNvSpPr>
                <a:spLocks noChangeAspect="1"/>
              </p:cNvSpPr>
              <p:nvPr/>
            </p:nvSpPr>
            <p:spPr bwMode="auto">
              <a:xfrm>
                <a:off x="2898660" y="221178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2107030" y="1646246"/>
              <a:ext cx="7647730" cy="4610517"/>
              <a:chOff x="2107030" y="1646246"/>
              <a:chExt cx="7647730" cy="4610517"/>
            </a:xfrm>
          </p:grpSpPr>
          <p:cxnSp>
            <p:nvCxnSpPr>
              <p:cNvPr id="73" name="Straight Connector 72"/>
              <p:cNvCxnSpPr/>
              <p:nvPr/>
            </p:nvCxnSpPr>
            <p:spPr bwMode="auto">
              <a:xfrm flipV="1">
                <a:off x="7196667" y="2310109"/>
                <a:ext cx="412354" cy="553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 flipH="1" flipV="1">
                <a:off x="2107030" y="1646246"/>
                <a:ext cx="190685" cy="5913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 flipV="1">
                <a:off x="6153127" y="1892825"/>
                <a:ext cx="86109" cy="56250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100000">
                      <a:schemeClr val="tx1">
                        <a:alpha val="60000"/>
                      </a:schemeClr>
                    </a:gs>
                    <a:gs pos="36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7" name="Straight Connector 76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8" name="Straight Connector 77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V="1">
                <a:off x="3888154" y="3485401"/>
                <a:ext cx="408437" cy="14382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4" name="Straight Connector 83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5" name="Straight Connector 84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6" name="Straight Connector 85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8" name="Straight Connector 87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19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>
                <a:stCxn id="113" idx="3"/>
                <a:endCxn id="112" idx="3"/>
              </p:cNvCxnSpPr>
              <p:nvPr/>
            </p:nvCxnSpPr>
            <p:spPr bwMode="auto">
              <a:xfrm>
                <a:off x="6204303" y="1909787"/>
                <a:ext cx="1372419" cy="42196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/>
              <p:nvPr/>
            </p:nvCxnSpPr>
            <p:spPr bwMode="auto">
              <a:xfrm flipH="1" flipV="1">
                <a:off x="5776756" y="2981002"/>
                <a:ext cx="365426" cy="34408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" name="Straight Connector 90"/>
              <p:cNvCxnSpPr/>
              <p:nvPr/>
            </p:nvCxnSpPr>
            <p:spPr bwMode="auto">
              <a:xfrm>
                <a:off x="7260167" y="3175000"/>
                <a:ext cx="1259920" cy="75992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" name="Straight Connector 91"/>
              <p:cNvCxnSpPr>
                <a:stCxn id="115" idx="2"/>
              </p:cNvCxnSpPr>
              <p:nvPr/>
            </p:nvCxnSpPr>
            <p:spPr bwMode="auto">
              <a:xfrm flipH="1">
                <a:off x="7585081" y="3924422"/>
                <a:ext cx="916817" cy="172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4" name="Straight Connector 93"/>
              <p:cNvCxnSpPr/>
              <p:nvPr/>
            </p:nvCxnSpPr>
            <p:spPr bwMode="auto">
              <a:xfrm>
                <a:off x="2943412" y="3115235"/>
                <a:ext cx="454694" cy="98995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2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8" name="Straight Connector 97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9" name="Straight Connector 98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0" name="Straight Connector 99"/>
              <p:cNvCxnSpPr/>
              <p:nvPr/>
            </p:nvCxnSpPr>
            <p:spPr bwMode="auto">
              <a:xfrm flipV="1">
                <a:off x="2578356" y="3850640"/>
                <a:ext cx="723644" cy="4684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1992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1" name="Straight Connector 100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35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2" name="Straight Connector 101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3" name="Straight Connector 102"/>
              <p:cNvCxnSpPr/>
              <p:nvPr/>
            </p:nvCxnSpPr>
            <p:spPr bwMode="auto">
              <a:xfrm flipH="1" flipV="1">
                <a:off x="4643641" y="3705795"/>
                <a:ext cx="1952891" cy="152362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4" name="Straight Connector 103"/>
              <p:cNvCxnSpPr/>
              <p:nvPr/>
            </p:nvCxnSpPr>
            <p:spPr bwMode="auto">
              <a:xfrm flipV="1">
                <a:off x="2569882" y="4511040"/>
                <a:ext cx="610198" cy="122637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5" name="Straight Connector 104"/>
              <p:cNvCxnSpPr>
                <a:stCxn id="51" idx="0"/>
              </p:cNvCxnSpPr>
              <p:nvPr/>
            </p:nvCxnSpPr>
            <p:spPr bwMode="auto">
              <a:xfrm flipV="1">
                <a:off x="8963228" y="4525323"/>
                <a:ext cx="59975" cy="60269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6" name="Straight Connector 105"/>
              <p:cNvCxnSpPr>
                <a:stCxn id="165" idx="4"/>
              </p:cNvCxnSpPr>
              <p:nvPr/>
            </p:nvCxnSpPr>
            <p:spPr bwMode="auto">
              <a:xfrm flipV="1">
                <a:off x="3140471" y="4514232"/>
                <a:ext cx="42884" cy="174253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7" name="Oval 106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8" name="Oval 107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3" name="Oval 112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4" name="Oval 113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5" name="Oval 114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6" name="Oval 115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7" name="Oval 116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118" name="Straight Connector 117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9" name="Straight Connector 118"/>
              <p:cNvCxnSpPr>
                <a:stCxn id="113" idx="7"/>
              </p:cNvCxnSpPr>
              <p:nvPr/>
            </p:nvCxnSpPr>
            <p:spPr bwMode="auto">
              <a:xfrm>
                <a:off x="6247226" y="1866864"/>
                <a:ext cx="1785524" cy="2921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20" name="Oval 119"/>
              <p:cNvSpPr>
                <a:spLocks noChangeAspect="1"/>
              </p:cNvSpPr>
              <p:nvPr/>
            </p:nvSpPr>
            <p:spPr bwMode="auto">
              <a:xfrm flipH="1" flipV="1">
                <a:off x="4256517" y="3439964"/>
                <a:ext cx="70554" cy="7055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-538757" y="2038024"/>
              <a:ext cx="12529833" cy="4173902"/>
              <a:chOff x="-548917" y="2035080"/>
              <a:chExt cx="12529833" cy="4173902"/>
            </a:xfrm>
            <a:gradFill flip="none" rotWithShape="1">
              <a:gsLst>
                <a:gs pos="66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20000">
                  <a:schemeClr val="accent2">
                    <a:alpha val="14000"/>
                  </a:schemeClr>
                </a:gs>
                <a:gs pos="40000">
                  <a:schemeClr val="accent4">
                    <a:lumMod val="60000"/>
                    <a:lumOff val="40000"/>
                    <a:alpha val="14000"/>
                  </a:schemeClr>
                </a:gs>
                <a:gs pos="86000">
                  <a:schemeClr val="accent4">
                    <a:lumMod val="50000"/>
                    <a:alpha val="14000"/>
                  </a:schemeClr>
                </a:gs>
              </a:gsLst>
              <a:lin ang="0" scaled="1"/>
              <a:tileRect/>
            </a:gradFill>
          </p:grpSpPr>
          <p:sp>
            <p:nvSpPr>
              <p:cNvPr id="54" name="Isosceles Triangle 276"/>
              <p:cNvSpPr/>
              <p:nvPr/>
            </p:nvSpPr>
            <p:spPr bwMode="auto">
              <a:xfrm>
                <a:off x="2942283" y="3126170"/>
                <a:ext cx="1348531" cy="71815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57152 w 1356724"/>
                  <a:gd name="connsiteY0" fmla="*/ 857443 h 857443"/>
                  <a:gd name="connsiteX1" fmla="*/ 0 w 1356724"/>
                  <a:gd name="connsiteY1" fmla="*/ 0 h 857443"/>
                  <a:gd name="connsiteX2" fmla="*/ 1356724 w 1356724"/>
                  <a:gd name="connsiteY2" fmla="*/ 225876 h 857443"/>
                  <a:gd name="connsiteX3" fmla="*/ 457152 w 1356724"/>
                  <a:gd name="connsiteY3" fmla="*/ 857443 h 857443"/>
                  <a:gd name="connsiteX0" fmla="*/ 457152 w 1348531"/>
                  <a:gd name="connsiteY0" fmla="*/ 857443 h 857443"/>
                  <a:gd name="connsiteX1" fmla="*/ 0 w 1348531"/>
                  <a:gd name="connsiteY1" fmla="*/ 0 h 857443"/>
                  <a:gd name="connsiteX2" fmla="*/ 1348531 w 1348531"/>
                  <a:gd name="connsiteY2" fmla="*/ 332393 h 857443"/>
                  <a:gd name="connsiteX3" fmla="*/ 457152 w 1348531"/>
                  <a:gd name="connsiteY3" fmla="*/ 857443 h 857443"/>
                  <a:gd name="connsiteX0" fmla="*/ 342442 w 1348531"/>
                  <a:gd name="connsiteY0" fmla="*/ 718153 h 718153"/>
                  <a:gd name="connsiteX1" fmla="*/ 0 w 1348531"/>
                  <a:gd name="connsiteY1" fmla="*/ 0 h 718153"/>
                  <a:gd name="connsiteX2" fmla="*/ 1348531 w 1348531"/>
                  <a:gd name="connsiteY2" fmla="*/ 332393 h 718153"/>
                  <a:gd name="connsiteX3" fmla="*/ 342442 w 1348531"/>
                  <a:gd name="connsiteY3" fmla="*/ 718153 h 71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8531" h="718153">
                    <a:moveTo>
                      <a:pt x="342442" y="718153"/>
                    </a:moveTo>
                    <a:lnTo>
                      <a:pt x="0" y="0"/>
                    </a:lnTo>
                    <a:lnTo>
                      <a:pt x="1348531" y="332393"/>
                    </a:lnTo>
                    <a:lnTo>
                      <a:pt x="342442" y="718153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5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6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7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8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9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0" name="Isosceles Triangle 276"/>
              <p:cNvSpPr/>
              <p:nvPr/>
            </p:nvSpPr>
            <p:spPr bwMode="auto">
              <a:xfrm>
                <a:off x="2548709" y="4507355"/>
                <a:ext cx="627147" cy="170162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  <a:gd name="connsiteX0" fmla="*/ 627147 w 627147"/>
                  <a:gd name="connsiteY0" fmla="*/ 0 h 1701627"/>
                  <a:gd name="connsiteX1" fmla="*/ 569647 w 627147"/>
                  <a:gd name="connsiteY1" fmla="*/ 1701627 h 1701627"/>
                  <a:gd name="connsiteX2" fmla="*/ 0 w 627147"/>
                  <a:gd name="connsiteY2" fmla="*/ 1255410 h 1701627"/>
                  <a:gd name="connsiteX3" fmla="*/ 627147 w 627147"/>
                  <a:gd name="connsiteY3" fmla="*/ 0 h 17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147" h="1701627">
                    <a:moveTo>
                      <a:pt x="627147" y="0"/>
                    </a:moveTo>
                    <a:lnTo>
                      <a:pt x="569647" y="1701627"/>
                    </a:lnTo>
                    <a:lnTo>
                      <a:pt x="0" y="1255410"/>
                    </a:lnTo>
                    <a:lnTo>
                      <a:pt x="627147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1098400" y="2035080"/>
                <a:ext cx="917625" cy="985719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1757" h="858115">
                    <a:moveTo>
                      <a:pt x="0" y="0"/>
                    </a:moveTo>
                    <a:lnTo>
                      <a:pt x="891757" y="464158"/>
                    </a:lnTo>
                    <a:lnTo>
                      <a:pt x="364586" y="858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62" name="Isosceles Triangle 276"/>
              <p:cNvSpPr/>
              <p:nvPr/>
            </p:nvSpPr>
            <p:spPr bwMode="auto">
              <a:xfrm>
                <a:off x="508564" y="2041080"/>
                <a:ext cx="965080" cy="984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594685 w 965080"/>
                  <a:gd name="connsiteY0" fmla="*/ 0 h 984775"/>
                  <a:gd name="connsiteX1" fmla="*/ 965080 w 965080"/>
                  <a:gd name="connsiteY1" fmla="*/ 984775 h 984775"/>
                  <a:gd name="connsiteX2" fmla="*/ 0 w 965080"/>
                  <a:gd name="connsiteY2" fmla="*/ 302717 h 984775"/>
                  <a:gd name="connsiteX3" fmla="*/ 594685 w 965080"/>
                  <a:gd name="connsiteY3" fmla="*/ 0 h 98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080" h="984775">
                    <a:moveTo>
                      <a:pt x="594685" y="0"/>
                    </a:moveTo>
                    <a:lnTo>
                      <a:pt x="965080" y="984775"/>
                    </a:lnTo>
                    <a:lnTo>
                      <a:pt x="0" y="302717"/>
                    </a:lnTo>
                    <a:lnTo>
                      <a:pt x="594685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3" name="Isosceles Triangle 276"/>
              <p:cNvSpPr/>
              <p:nvPr/>
            </p:nvSpPr>
            <p:spPr bwMode="auto">
              <a:xfrm>
                <a:off x="1455856" y="3021983"/>
                <a:ext cx="1492818" cy="55620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463362 w 1492818"/>
                  <a:gd name="connsiteY2" fmla="*/ 0 h 556205"/>
                  <a:gd name="connsiteX3" fmla="*/ 1492818 w 1492818"/>
                  <a:gd name="connsiteY3" fmla="*/ 57799 h 55620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290642 w 1492818"/>
                  <a:gd name="connsiteY2" fmla="*/ 0 h 556205"/>
                  <a:gd name="connsiteX3" fmla="*/ 1492818 w 1492818"/>
                  <a:gd name="connsiteY3" fmla="*/ 57799 h 556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92818" h="556205">
                    <a:moveTo>
                      <a:pt x="1492818" y="57799"/>
                    </a:moveTo>
                    <a:lnTo>
                      <a:pt x="0" y="556205"/>
                    </a:lnTo>
                    <a:lnTo>
                      <a:pt x="290642" y="0"/>
                    </a:lnTo>
                    <a:lnTo>
                      <a:pt x="1492818" y="577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4" name="Isosceles Triangle 276"/>
              <p:cNvSpPr/>
              <p:nvPr/>
            </p:nvSpPr>
            <p:spPr bwMode="auto">
              <a:xfrm>
                <a:off x="1638759" y="4089023"/>
                <a:ext cx="611585" cy="52483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585" h="524831">
                    <a:moveTo>
                      <a:pt x="611585" y="524831"/>
                    </a:moveTo>
                    <a:lnTo>
                      <a:pt x="154432" y="493606"/>
                    </a:lnTo>
                    <a:lnTo>
                      <a:pt x="0" y="0"/>
                    </a:lnTo>
                    <a:lnTo>
                      <a:pt x="611585" y="524831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5" name="Isosceles Triangle 276"/>
              <p:cNvSpPr/>
              <p:nvPr/>
            </p:nvSpPr>
            <p:spPr bwMode="auto">
              <a:xfrm>
                <a:off x="891901" y="3605603"/>
                <a:ext cx="661992" cy="959089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579670 w 1579670"/>
                  <a:gd name="connsiteY0" fmla="*/ 57799 h 239607"/>
                  <a:gd name="connsiteX1" fmla="*/ 0 w 1579670"/>
                  <a:gd name="connsiteY1" fmla="*/ 239607 h 239607"/>
                  <a:gd name="connsiteX2" fmla="*/ 550214 w 1579670"/>
                  <a:gd name="connsiteY2" fmla="*/ 0 h 239607"/>
                  <a:gd name="connsiteX3" fmla="*/ 1579670 w 1579670"/>
                  <a:gd name="connsiteY3" fmla="*/ 57799 h 239607"/>
                  <a:gd name="connsiteX0" fmla="*/ 661992 w 661992"/>
                  <a:gd name="connsiteY0" fmla="*/ 959089 h 959089"/>
                  <a:gd name="connsiteX1" fmla="*/ 0 w 661992"/>
                  <a:gd name="connsiteY1" fmla="*/ 239607 h 959089"/>
                  <a:gd name="connsiteX2" fmla="*/ 550214 w 661992"/>
                  <a:gd name="connsiteY2" fmla="*/ 0 h 959089"/>
                  <a:gd name="connsiteX3" fmla="*/ 661992 w 661992"/>
                  <a:gd name="connsiteY3" fmla="*/ 959089 h 95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992" h="959089">
                    <a:moveTo>
                      <a:pt x="661992" y="959089"/>
                    </a:moveTo>
                    <a:lnTo>
                      <a:pt x="0" y="239607"/>
                    </a:lnTo>
                    <a:lnTo>
                      <a:pt x="550214" y="0"/>
                    </a:lnTo>
                    <a:lnTo>
                      <a:pt x="661992" y="959089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6" name="Isosceles Triangle 276"/>
              <p:cNvSpPr/>
              <p:nvPr/>
            </p:nvSpPr>
            <p:spPr bwMode="auto">
              <a:xfrm>
                <a:off x="-548917" y="2105353"/>
                <a:ext cx="1137657" cy="1174502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767262 w 1137657"/>
                  <a:gd name="connsiteY0" fmla="*/ 0 h 984775"/>
                  <a:gd name="connsiteX1" fmla="*/ 1137657 w 1137657"/>
                  <a:gd name="connsiteY1" fmla="*/ 984775 h 984775"/>
                  <a:gd name="connsiteX2" fmla="*/ 0 w 1137657"/>
                  <a:gd name="connsiteY2" fmla="*/ 450201 h 984775"/>
                  <a:gd name="connsiteX3" fmla="*/ 767262 w 1137657"/>
                  <a:gd name="connsiteY3" fmla="*/ 0 h 984775"/>
                  <a:gd name="connsiteX0" fmla="*/ 767262 w 1137657"/>
                  <a:gd name="connsiteY0" fmla="*/ 189727 h 1174502"/>
                  <a:gd name="connsiteX1" fmla="*/ 335885 w 1137657"/>
                  <a:gd name="connsiteY1" fmla="*/ 389 h 1174502"/>
                  <a:gd name="connsiteX2" fmla="*/ 1137657 w 1137657"/>
                  <a:gd name="connsiteY2" fmla="*/ 1174502 h 1174502"/>
                  <a:gd name="connsiteX3" fmla="*/ 0 w 1137657"/>
                  <a:gd name="connsiteY3" fmla="*/ 639928 h 1174502"/>
                  <a:gd name="connsiteX4" fmla="*/ 767262 w 1137657"/>
                  <a:gd name="connsiteY4" fmla="*/ 189727 h 117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7657" h="1174502">
                    <a:moveTo>
                      <a:pt x="767262" y="189727"/>
                    </a:moveTo>
                    <a:cubicBezTo>
                      <a:pt x="770953" y="200356"/>
                      <a:pt x="332194" y="-10240"/>
                      <a:pt x="335885" y="389"/>
                    </a:cubicBezTo>
                    <a:lnTo>
                      <a:pt x="1137657" y="1174502"/>
                    </a:lnTo>
                    <a:lnTo>
                      <a:pt x="0" y="639928"/>
                    </a:lnTo>
                    <a:lnTo>
                      <a:pt x="767262" y="189727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7" name="Isosceles Triangle 276"/>
              <p:cNvSpPr/>
              <p:nvPr/>
            </p:nvSpPr>
            <p:spPr bwMode="auto">
              <a:xfrm>
                <a:off x="2908757" y="2114821"/>
                <a:ext cx="1324423" cy="476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4423" h="476775">
                    <a:moveTo>
                      <a:pt x="1324423" y="0"/>
                    </a:moveTo>
                    <a:lnTo>
                      <a:pt x="965594" y="476775"/>
                    </a:lnTo>
                    <a:lnTo>
                      <a:pt x="0" y="130653"/>
                    </a:lnTo>
                    <a:lnTo>
                      <a:pt x="1324423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8" name="Isosceles Triangle 276"/>
              <p:cNvSpPr/>
              <p:nvPr/>
            </p:nvSpPr>
            <p:spPr bwMode="auto">
              <a:xfrm>
                <a:off x="9678506" y="4078440"/>
                <a:ext cx="1535578" cy="5287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35578 w 1535578"/>
                  <a:gd name="connsiteY0" fmla="*/ 27415 h 528770"/>
                  <a:gd name="connsiteX1" fmla="*/ 1365201 w 1535578"/>
                  <a:gd name="connsiteY1" fmla="*/ 528770 h 528770"/>
                  <a:gd name="connsiteX2" fmla="*/ 0 w 1535578"/>
                  <a:gd name="connsiteY2" fmla="*/ 0 h 528770"/>
                  <a:gd name="connsiteX3" fmla="*/ 1535578 w 1535578"/>
                  <a:gd name="connsiteY3" fmla="*/ 27415 h 52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5578" h="528770">
                    <a:moveTo>
                      <a:pt x="1535578" y="27415"/>
                    </a:moveTo>
                    <a:lnTo>
                      <a:pt x="1365201" y="528770"/>
                    </a:lnTo>
                    <a:lnTo>
                      <a:pt x="0" y="0"/>
                    </a:lnTo>
                    <a:lnTo>
                      <a:pt x="1535578" y="27415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9" name="Isosceles Triangle 276"/>
              <p:cNvSpPr/>
              <p:nvPr/>
            </p:nvSpPr>
            <p:spPr bwMode="auto">
              <a:xfrm>
                <a:off x="2925094" y="2648510"/>
                <a:ext cx="1665422" cy="47611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5422" h="476111">
                    <a:moveTo>
                      <a:pt x="0" y="476111"/>
                    </a:moveTo>
                    <a:lnTo>
                      <a:pt x="1665422" y="0"/>
                    </a:lnTo>
                    <a:lnTo>
                      <a:pt x="1523388" y="394397"/>
                    </a:lnTo>
                    <a:lnTo>
                      <a:pt x="0" y="4761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70" name="Isosceles Triangle 276"/>
              <p:cNvSpPr/>
              <p:nvPr/>
            </p:nvSpPr>
            <p:spPr bwMode="auto">
              <a:xfrm>
                <a:off x="4277030" y="2976252"/>
                <a:ext cx="1489764" cy="5890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  <a:gd name="connsiteX0" fmla="*/ 0 w 1665422"/>
                  <a:gd name="connsiteY0" fmla="*/ 476111 h 481425"/>
                  <a:gd name="connsiteX1" fmla="*/ 1665422 w 1665422"/>
                  <a:gd name="connsiteY1" fmla="*/ 0 h 481425"/>
                  <a:gd name="connsiteX2" fmla="*/ 1523388 w 1665422"/>
                  <a:gd name="connsiteY2" fmla="*/ 394397 h 481425"/>
                  <a:gd name="connsiteX3" fmla="*/ 245809 w 1665422"/>
                  <a:gd name="connsiteY3" fmla="*/ 481425 h 481425"/>
                  <a:gd name="connsiteX4" fmla="*/ 0 w 1665422"/>
                  <a:gd name="connsiteY4" fmla="*/ 476111 h 481425"/>
                  <a:gd name="connsiteX0" fmla="*/ 0 w 1678215"/>
                  <a:gd name="connsiteY0" fmla="*/ 476111 h 589023"/>
                  <a:gd name="connsiteX1" fmla="*/ 1665422 w 1678215"/>
                  <a:gd name="connsiteY1" fmla="*/ 0 h 589023"/>
                  <a:gd name="connsiteX2" fmla="*/ 1523388 w 1678215"/>
                  <a:gd name="connsiteY2" fmla="*/ 394397 h 589023"/>
                  <a:gd name="connsiteX3" fmla="*/ 1605938 w 1678215"/>
                  <a:gd name="connsiteY3" fmla="*/ 587942 h 589023"/>
                  <a:gd name="connsiteX4" fmla="*/ 245809 w 1678215"/>
                  <a:gd name="connsiteY4" fmla="*/ 481425 h 589023"/>
                  <a:gd name="connsiteX5" fmla="*/ 0 w 1678215"/>
                  <a:gd name="connsiteY5" fmla="*/ 476111 h 589023"/>
                  <a:gd name="connsiteX0" fmla="*/ 0 w 1489764"/>
                  <a:gd name="connsiteY0" fmla="*/ 484305 h 589023"/>
                  <a:gd name="connsiteX1" fmla="*/ 1476971 w 1489764"/>
                  <a:gd name="connsiteY1" fmla="*/ 0 h 589023"/>
                  <a:gd name="connsiteX2" fmla="*/ 1334937 w 1489764"/>
                  <a:gd name="connsiteY2" fmla="*/ 394397 h 589023"/>
                  <a:gd name="connsiteX3" fmla="*/ 1417487 w 1489764"/>
                  <a:gd name="connsiteY3" fmla="*/ 587942 h 589023"/>
                  <a:gd name="connsiteX4" fmla="*/ 57358 w 1489764"/>
                  <a:gd name="connsiteY4" fmla="*/ 481425 h 589023"/>
                  <a:gd name="connsiteX5" fmla="*/ 0 w 1489764"/>
                  <a:gd name="connsiteY5" fmla="*/ 484305 h 58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9764" h="589023">
                    <a:moveTo>
                      <a:pt x="0" y="484305"/>
                    </a:moveTo>
                    <a:lnTo>
                      <a:pt x="1476971" y="0"/>
                    </a:lnTo>
                    <a:lnTo>
                      <a:pt x="1334937" y="394397"/>
                    </a:lnTo>
                    <a:cubicBezTo>
                      <a:pt x="1301808" y="458247"/>
                      <a:pt x="1630417" y="573437"/>
                      <a:pt x="1417487" y="587942"/>
                    </a:cubicBezTo>
                    <a:cubicBezTo>
                      <a:pt x="1204557" y="602447"/>
                      <a:pt x="301799" y="465924"/>
                      <a:pt x="57358" y="481425"/>
                    </a:cubicBezTo>
                    <a:lnTo>
                      <a:pt x="0" y="484305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7595883" y="2321855"/>
                <a:ext cx="1030457" cy="950556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001408"/>
                  <a:gd name="connsiteY0" fmla="*/ 0 h 836717"/>
                  <a:gd name="connsiteX1" fmla="*/ 1001408 w 1001408"/>
                  <a:gd name="connsiteY1" fmla="*/ 661797 h 836717"/>
                  <a:gd name="connsiteX2" fmla="*/ 372549 w 1001408"/>
                  <a:gd name="connsiteY2" fmla="*/ 836717 h 836717"/>
                  <a:gd name="connsiteX3" fmla="*/ 0 w 1001408"/>
                  <a:gd name="connsiteY3" fmla="*/ 0 h 836717"/>
                  <a:gd name="connsiteX0" fmla="*/ 0 w 1001408"/>
                  <a:gd name="connsiteY0" fmla="*/ 0 h 772224"/>
                  <a:gd name="connsiteX1" fmla="*/ 1001408 w 1001408"/>
                  <a:gd name="connsiteY1" fmla="*/ 661797 h 772224"/>
                  <a:gd name="connsiteX2" fmla="*/ 372549 w 1001408"/>
                  <a:gd name="connsiteY2" fmla="*/ 772224 h 772224"/>
                  <a:gd name="connsiteX3" fmla="*/ 0 w 1001408"/>
                  <a:gd name="connsiteY3" fmla="*/ 0 h 772224"/>
                  <a:gd name="connsiteX0" fmla="*/ 0 w 1001408"/>
                  <a:gd name="connsiteY0" fmla="*/ 0 h 827504"/>
                  <a:gd name="connsiteX1" fmla="*/ 1001408 w 1001408"/>
                  <a:gd name="connsiteY1" fmla="*/ 661797 h 827504"/>
                  <a:gd name="connsiteX2" fmla="*/ 357122 w 1001408"/>
                  <a:gd name="connsiteY2" fmla="*/ 827504 h 827504"/>
                  <a:gd name="connsiteX3" fmla="*/ 0 w 1001408"/>
                  <a:gd name="connsiteY3" fmla="*/ 0 h 82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408" h="827504">
                    <a:moveTo>
                      <a:pt x="0" y="0"/>
                    </a:moveTo>
                    <a:lnTo>
                      <a:pt x="1001408" y="661797"/>
                    </a:lnTo>
                    <a:lnTo>
                      <a:pt x="357122" y="8275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10543820" y="4631925"/>
                <a:ext cx="1437096" cy="1371328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680052"/>
                  <a:gd name="connsiteY0" fmla="*/ 0 h 836717"/>
                  <a:gd name="connsiteX1" fmla="*/ 1680052 w 1680052"/>
                  <a:gd name="connsiteY1" fmla="*/ 599681 h 836717"/>
                  <a:gd name="connsiteX2" fmla="*/ 372549 w 1680052"/>
                  <a:gd name="connsiteY2" fmla="*/ 836717 h 836717"/>
                  <a:gd name="connsiteX3" fmla="*/ 0 w 1680052"/>
                  <a:gd name="connsiteY3" fmla="*/ 0 h 836717"/>
                  <a:gd name="connsiteX0" fmla="*/ 0 w 1680052"/>
                  <a:gd name="connsiteY0" fmla="*/ 0 h 865248"/>
                  <a:gd name="connsiteX1" fmla="*/ 1680052 w 1680052"/>
                  <a:gd name="connsiteY1" fmla="*/ 599681 h 865248"/>
                  <a:gd name="connsiteX2" fmla="*/ 1049368 w 1680052"/>
                  <a:gd name="connsiteY2" fmla="*/ 865248 h 865248"/>
                  <a:gd name="connsiteX3" fmla="*/ 0 w 1680052"/>
                  <a:gd name="connsiteY3" fmla="*/ 0 h 865248"/>
                  <a:gd name="connsiteX0" fmla="*/ 455558 w 2135610"/>
                  <a:gd name="connsiteY0" fmla="*/ 0 h 1221891"/>
                  <a:gd name="connsiteX1" fmla="*/ 2135610 w 2135610"/>
                  <a:gd name="connsiteY1" fmla="*/ 599681 h 1221891"/>
                  <a:gd name="connsiteX2" fmla="*/ 0 w 2135610"/>
                  <a:gd name="connsiteY2" fmla="*/ 1221891 h 1221891"/>
                  <a:gd name="connsiteX3" fmla="*/ 455558 w 2135610"/>
                  <a:gd name="connsiteY3" fmla="*/ 0 h 1221891"/>
                  <a:gd name="connsiteX0" fmla="*/ 455558 w 1395091"/>
                  <a:gd name="connsiteY0" fmla="*/ 0 h 1221891"/>
                  <a:gd name="connsiteX1" fmla="*/ 1395091 w 1395091"/>
                  <a:gd name="connsiteY1" fmla="*/ 342897 h 1221891"/>
                  <a:gd name="connsiteX2" fmla="*/ 0 w 1395091"/>
                  <a:gd name="connsiteY2" fmla="*/ 1221891 h 1221891"/>
                  <a:gd name="connsiteX3" fmla="*/ 455558 w 1395091"/>
                  <a:gd name="connsiteY3" fmla="*/ 0 h 1221891"/>
                  <a:gd name="connsiteX0" fmla="*/ 487408 w 1395091"/>
                  <a:gd name="connsiteY0" fmla="*/ 0 h 1207625"/>
                  <a:gd name="connsiteX1" fmla="*/ 1395091 w 1395091"/>
                  <a:gd name="connsiteY1" fmla="*/ 328631 h 1207625"/>
                  <a:gd name="connsiteX2" fmla="*/ 0 w 1395091"/>
                  <a:gd name="connsiteY2" fmla="*/ 1207625 h 1207625"/>
                  <a:gd name="connsiteX3" fmla="*/ 487408 w 1395091"/>
                  <a:gd name="connsiteY3" fmla="*/ 0 h 1207625"/>
                  <a:gd name="connsiteX0" fmla="*/ 487408 w 1442866"/>
                  <a:gd name="connsiteY0" fmla="*/ 0 h 1207625"/>
                  <a:gd name="connsiteX1" fmla="*/ 1442866 w 1442866"/>
                  <a:gd name="connsiteY1" fmla="*/ 321498 h 1207625"/>
                  <a:gd name="connsiteX2" fmla="*/ 0 w 1442866"/>
                  <a:gd name="connsiteY2" fmla="*/ 1207625 h 1207625"/>
                  <a:gd name="connsiteX3" fmla="*/ 487408 w 1442866"/>
                  <a:gd name="connsiteY3" fmla="*/ 0 h 1207625"/>
                  <a:gd name="connsiteX0" fmla="*/ 482265 w 1442866"/>
                  <a:gd name="connsiteY0" fmla="*/ 0 h 1041786"/>
                  <a:gd name="connsiteX1" fmla="*/ 1442866 w 1442866"/>
                  <a:gd name="connsiteY1" fmla="*/ 155659 h 1041786"/>
                  <a:gd name="connsiteX2" fmla="*/ 0 w 1442866"/>
                  <a:gd name="connsiteY2" fmla="*/ 1041786 h 1041786"/>
                  <a:gd name="connsiteX3" fmla="*/ 482265 w 1442866"/>
                  <a:gd name="connsiteY3" fmla="*/ 0 h 1041786"/>
                  <a:gd name="connsiteX0" fmla="*/ 466838 w 1442866"/>
                  <a:gd name="connsiteY0" fmla="*/ 0 h 1193805"/>
                  <a:gd name="connsiteX1" fmla="*/ 1442866 w 1442866"/>
                  <a:gd name="connsiteY1" fmla="*/ 307678 h 1193805"/>
                  <a:gd name="connsiteX2" fmla="*/ 0 w 1442866"/>
                  <a:gd name="connsiteY2" fmla="*/ 1193805 h 1193805"/>
                  <a:gd name="connsiteX3" fmla="*/ 466838 w 1442866"/>
                  <a:gd name="connsiteY3" fmla="*/ 0 h 1193805"/>
                  <a:gd name="connsiteX0" fmla="*/ 466838 w 1396584"/>
                  <a:gd name="connsiteY0" fmla="*/ 0 h 1193805"/>
                  <a:gd name="connsiteX1" fmla="*/ 1396584 w 1396584"/>
                  <a:gd name="connsiteY1" fmla="*/ 312285 h 1193805"/>
                  <a:gd name="connsiteX2" fmla="*/ 0 w 1396584"/>
                  <a:gd name="connsiteY2" fmla="*/ 1193805 h 1193805"/>
                  <a:gd name="connsiteX3" fmla="*/ 466838 w 1396584"/>
                  <a:gd name="connsiteY3" fmla="*/ 0 h 119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6584" h="1193805">
                    <a:moveTo>
                      <a:pt x="466838" y="0"/>
                    </a:moveTo>
                    <a:lnTo>
                      <a:pt x="1396584" y="312285"/>
                    </a:lnTo>
                    <a:lnTo>
                      <a:pt x="0" y="1193805"/>
                    </a:lnTo>
                    <a:lnTo>
                      <a:pt x="466838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4916129" y="2370667"/>
              <a:ext cx="8529323" cy="5142817"/>
              <a:chOff x="4916129" y="2370667"/>
              <a:chExt cx="8529323" cy="5142817"/>
            </a:xfrm>
          </p:grpSpPr>
          <p:cxnSp>
            <p:nvCxnSpPr>
              <p:cNvPr id="22" name="Straight Connector 21"/>
              <p:cNvCxnSpPr/>
              <p:nvPr/>
            </p:nvCxnSpPr>
            <p:spPr bwMode="auto">
              <a:xfrm>
                <a:off x="7792065" y="5276645"/>
                <a:ext cx="245806" cy="206477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" name="Straight Connector 22"/>
              <p:cNvCxnSpPr>
                <a:stCxn id="117" idx="1"/>
              </p:cNvCxnSpPr>
              <p:nvPr/>
            </p:nvCxnSpPr>
            <p:spPr bwMode="auto">
              <a:xfrm>
                <a:off x="9453045" y="5017283"/>
                <a:ext cx="2149020" cy="196362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>
                <a:off x="8636000" y="3097161"/>
                <a:ext cx="2589161" cy="100780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>
                <a:off x="9713793" y="4093019"/>
                <a:ext cx="3731659" cy="141748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>
                <a:off x="7800259" y="5276645"/>
                <a:ext cx="1679676" cy="223683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>
                <a:off x="8066424" y="2370667"/>
                <a:ext cx="2495060" cy="3659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 flipH="1">
                <a:off x="7144774" y="4088580"/>
                <a:ext cx="450646" cy="296606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 flipH="1">
                <a:off x="9488129" y="4088580"/>
                <a:ext cx="221227" cy="93406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 flipH="1">
                <a:off x="8870950" y="5022645"/>
                <a:ext cx="625374" cy="169883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 flipH="1">
                <a:off x="8870950" y="5159170"/>
                <a:ext cx="92793" cy="156230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>
                <a:off x="10198485" y="5203152"/>
                <a:ext cx="338418" cy="8354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23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" name="Straight Connector 32"/>
              <p:cNvCxnSpPr/>
              <p:nvPr/>
            </p:nvCxnSpPr>
            <p:spPr bwMode="auto">
              <a:xfrm>
                <a:off x="9479937" y="5069041"/>
                <a:ext cx="802966" cy="193644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 flipV="1">
                <a:off x="10528711" y="4981677"/>
                <a:ext cx="1466644" cy="104600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Straight Connector 34"/>
              <p:cNvCxnSpPr>
                <a:endCxn id="50" idx="3"/>
              </p:cNvCxnSpPr>
              <p:nvPr/>
            </p:nvCxnSpPr>
            <p:spPr bwMode="auto">
              <a:xfrm flipV="1">
                <a:off x="8562258" y="5889832"/>
                <a:ext cx="1229224" cy="40281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 flipV="1">
                <a:off x="7193935" y="6087806"/>
                <a:ext cx="712839" cy="598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7906774" y="6104194"/>
                <a:ext cx="663678" cy="180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 flipH="1">
                <a:off x="4916129" y="5219290"/>
                <a:ext cx="1679679" cy="174522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flipH="1" flipV="1">
                <a:off x="6604000" y="5243871"/>
                <a:ext cx="1286389" cy="84393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>
                <a:off x="9725742" y="4072193"/>
                <a:ext cx="1499419" cy="2458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>
                <a:off x="8636000" y="3080773"/>
                <a:ext cx="2892323" cy="55716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>
                <a:off x="10962968" y="3531419"/>
                <a:ext cx="598129" cy="1278194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 bwMode="auto">
              <a:xfrm flipH="1">
                <a:off x="11282516" y="4981677"/>
                <a:ext cx="721033" cy="1704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4" name="Straight Connector 43"/>
              <p:cNvCxnSpPr/>
              <p:nvPr/>
            </p:nvCxnSpPr>
            <p:spPr bwMode="auto">
              <a:xfrm flipH="1" flipV="1">
                <a:off x="9807677" y="5842000"/>
                <a:ext cx="721034" cy="16387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Straight Connector 44"/>
              <p:cNvCxnSpPr/>
              <p:nvPr/>
            </p:nvCxnSpPr>
            <p:spPr bwMode="auto">
              <a:xfrm flipH="1">
                <a:off x="9733935" y="3539613"/>
                <a:ext cx="1237228" cy="5243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Straight Connector 45"/>
              <p:cNvCxnSpPr>
                <a:stCxn id="52" idx="6"/>
              </p:cNvCxnSpPr>
              <p:nvPr/>
            </p:nvCxnSpPr>
            <p:spPr bwMode="auto">
              <a:xfrm flipH="1">
                <a:off x="9821333" y="4114116"/>
                <a:ext cx="1436603" cy="75806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Straight Connector 46"/>
              <p:cNvCxnSpPr/>
              <p:nvPr/>
            </p:nvCxnSpPr>
            <p:spPr bwMode="auto">
              <a:xfrm flipH="1">
                <a:off x="10528710" y="4088580"/>
                <a:ext cx="712839" cy="1933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8" name="Oval 47"/>
              <p:cNvSpPr>
                <a:spLocks noChangeAspect="1"/>
              </p:cNvSpPr>
              <p:nvPr/>
            </p:nvSpPr>
            <p:spPr bwMode="auto">
              <a:xfrm>
                <a:off x="10940297" y="3474066"/>
                <a:ext cx="108722" cy="10872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9" name="Oval 48"/>
              <p:cNvSpPr>
                <a:spLocks noChangeAspect="1"/>
              </p:cNvSpPr>
              <p:nvPr/>
            </p:nvSpPr>
            <p:spPr bwMode="auto">
              <a:xfrm>
                <a:off x="10497846" y="594362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0" name="Oval 49"/>
              <p:cNvSpPr>
                <a:spLocks noChangeAspect="1"/>
              </p:cNvSpPr>
              <p:nvPr/>
            </p:nvSpPr>
            <p:spPr bwMode="auto">
              <a:xfrm>
                <a:off x="9776814" y="580433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1" name="Oval 50"/>
              <p:cNvSpPr>
                <a:spLocks noChangeAspect="1"/>
              </p:cNvSpPr>
              <p:nvPr/>
            </p:nvSpPr>
            <p:spPr bwMode="auto">
              <a:xfrm>
                <a:off x="8932877" y="512802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2" name="Oval 51"/>
              <p:cNvSpPr>
                <a:spLocks noChangeAspect="1"/>
              </p:cNvSpPr>
              <p:nvPr/>
            </p:nvSpPr>
            <p:spPr bwMode="auto">
              <a:xfrm>
                <a:off x="11161524" y="4065910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3" name="Oval 52"/>
              <p:cNvSpPr>
                <a:spLocks noChangeAspect="1"/>
              </p:cNvSpPr>
              <p:nvPr/>
            </p:nvSpPr>
            <p:spPr bwMode="auto">
              <a:xfrm>
                <a:off x="11931717" y="4926232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sp>
          <p:nvSpPr>
            <p:cNvPr id="21" name="Rectangle 20"/>
            <p:cNvSpPr/>
            <p:nvPr/>
          </p:nvSpPr>
          <p:spPr bwMode="auto">
            <a:xfrm flipV="1">
              <a:off x="0" y="3972020"/>
              <a:ext cx="12192000" cy="2885980"/>
            </a:xfrm>
            <a:prstGeom prst="rect">
              <a:avLst/>
            </a:prstGeom>
            <a:gradFill flip="none" rotWithShape="1">
              <a:gsLst>
                <a:gs pos="9000">
                  <a:schemeClr val="bg2">
                    <a:alpha val="80000"/>
                  </a:schemeClr>
                </a:gs>
                <a:gs pos="70000">
                  <a:srgbClr val="FFFFFF">
                    <a:alpha val="0"/>
                  </a:srgbClr>
                </a:gs>
              </a:gsLst>
              <a:lin ang="5400000" scaled="0"/>
              <a:tileRect/>
            </a:gradFill>
            <a:ln w="3175" cmpd="sng">
              <a:noFill/>
            </a:ln>
            <a:effectLst/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11/24/2015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-132888" y="5621988"/>
            <a:ext cx="14077020" cy="7843781"/>
            <a:chOff x="-631568" y="1514929"/>
            <a:chExt cx="14077020" cy="7843781"/>
          </a:xfrm>
        </p:grpSpPr>
        <p:sp>
          <p:nvSpPr>
            <p:cNvPr id="11" name="Rectangle 6"/>
            <p:cNvSpPr/>
            <p:nvPr/>
          </p:nvSpPr>
          <p:spPr bwMode="auto">
            <a:xfrm>
              <a:off x="0" y="1514929"/>
              <a:ext cx="12210143" cy="5343071"/>
            </a:xfrm>
            <a:custGeom>
              <a:avLst/>
              <a:gdLst>
                <a:gd name="connsiteX0" fmla="*/ 0 w 12192000"/>
                <a:gd name="connsiteY0" fmla="*/ 0 h 5324929"/>
                <a:gd name="connsiteX1" fmla="*/ 12192000 w 12192000"/>
                <a:gd name="connsiteY1" fmla="*/ 0 h 5324929"/>
                <a:gd name="connsiteX2" fmla="*/ 12192000 w 12192000"/>
                <a:gd name="connsiteY2" fmla="*/ 5324929 h 5324929"/>
                <a:gd name="connsiteX3" fmla="*/ 0 w 12192000"/>
                <a:gd name="connsiteY3" fmla="*/ 5324929 h 5324929"/>
                <a:gd name="connsiteX4" fmla="*/ 0 w 12192000"/>
                <a:gd name="connsiteY4" fmla="*/ 0 h 5324929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12192000 w 12192000"/>
                <a:gd name="connsiteY2" fmla="*/ 9071 h 5334000"/>
                <a:gd name="connsiteX3" fmla="*/ 12192000 w 12192000"/>
                <a:gd name="connsiteY3" fmla="*/ 5334000 h 5334000"/>
                <a:gd name="connsiteX4" fmla="*/ 0 w 12192000"/>
                <a:gd name="connsiteY4" fmla="*/ 5334000 h 5334000"/>
                <a:gd name="connsiteX5" fmla="*/ 0 w 12192000"/>
                <a:gd name="connsiteY5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757714 w 12192000"/>
                <a:gd name="connsiteY2" fmla="*/ 0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773714 w 12192000"/>
                <a:gd name="connsiteY3" fmla="*/ 390071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36357 w 12192000"/>
                <a:gd name="connsiteY4" fmla="*/ 1016000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662714 w 12192000"/>
                <a:gd name="connsiteY5" fmla="*/ 562429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7347857 w 12192000"/>
                <a:gd name="connsiteY6" fmla="*/ 707571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8681357 w 12192000"/>
                <a:gd name="connsiteY7" fmla="*/ 217714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9996714 w 12192000"/>
                <a:gd name="connsiteY8" fmla="*/ 371929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831286 w 12192000"/>
                <a:gd name="connsiteY9" fmla="*/ 598714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994571 w 12192000"/>
                <a:gd name="connsiteY9" fmla="*/ 2013857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1977571 h 5334000"/>
                <a:gd name="connsiteX14" fmla="*/ 0 w 12201071"/>
                <a:gd name="connsiteY14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2267857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1215571 w 12201071"/>
                <a:gd name="connsiteY13" fmla="*/ 1986643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24643 w 12210143"/>
                <a:gd name="connsiteY13" fmla="*/ 1986643 h 5334000"/>
                <a:gd name="connsiteX14" fmla="*/ 0 w 12210143"/>
                <a:gd name="connsiteY14" fmla="*/ 1451428 h 5334000"/>
                <a:gd name="connsiteX15" fmla="*/ 9072 w 12210143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16215 w 12210143"/>
                <a:gd name="connsiteY13" fmla="*/ 2775857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898072 w 12210143"/>
                <a:gd name="connsiteY13" fmla="*/ 2322285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544286 w 12210143"/>
                <a:gd name="connsiteY13" fmla="*/ 35106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578429 w 12210143"/>
                <a:gd name="connsiteY13" fmla="*/ 30661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61572 w 12210143"/>
                <a:gd name="connsiteY13" fmla="*/ 3955143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240644 w 12210143"/>
                <a:gd name="connsiteY13" fmla="*/ 3084286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170215 w 12210143"/>
                <a:gd name="connsiteY13" fmla="*/ 4163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884715 w 12210143"/>
                <a:gd name="connsiteY13" fmla="*/ 3655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51858 w 12210143"/>
                <a:gd name="connsiteY13" fmla="*/ 4599214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3528786 w 12210143"/>
                <a:gd name="connsiteY13" fmla="*/ 4073071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43071"/>
                <a:gd name="connsiteX1" fmla="*/ 2086429 w 12210143"/>
                <a:gd name="connsiteY1" fmla="*/ 0 h 5343071"/>
                <a:gd name="connsiteX2" fmla="*/ 2231572 w 12210143"/>
                <a:gd name="connsiteY2" fmla="*/ 471714 h 5343071"/>
                <a:gd name="connsiteX3" fmla="*/ 3855357 w 12210143"/>
                <a:gd name="connsiteY3" fmla="*/ 1070428 h 5343071"/>
                <a:gd name="connsiteX4" fmla="*/ 4254500 w 12210143"/>
                <a:gd name="connsiteY4" fmla="*/ 598714 h 5343071"/>
                <a:gd name="connsiteX5" fmla="*/ 4599215 w 12210143"/>
                <a:gd name="connsiteY5" fmla="*/ 1106715 h 5343071"/>
                <a:gd name="connsiteX6" fmla="*/ 6232072 w 12210143"/>
                <a:gd name="connsiteY6" fmla="*/ 371928 h 5343071"/>
                <a:gd name="connsiteX7" fmla="*/ 7620000 w 12210143"/>
                <a:gd name="connsiteY7" fmla="*/ 780142 h 5343071"/>
                <a:gd name="connsiteX8" fmla="*/ 8654143 w 12210143"/>
                <a:gd name="connsiteY8" fmla="*/ 1569357 h 5343071"/>
                <a:gd name="connsiteX9" fmla="*/ 11003643 w 12210143"/>
                <a:gd name="connsiteY9" fmla="*/ 2013857 h 5343071"/>
                <a:gd name="connsiteX10" fmla="*/ 12210143 w 12210143"/>
                <a:gd name="connsiteY10" fmla="*/ 2104571 h 5343071"/>
                <a:gd name="connsiteX11" fmla="*/ 12201072 w 12210143"/>
                <a:gd name="connsiteY11" fmla="*/ 5334000 h 5343071"/>
                <a:gd name="connsiteX12" fmla="*/ 7511143 w 12210143"/>
                <a:gd name="connsiteY12" fmla="*/ 5343071 h 5343071"/>
                <a:gd name="connsiteX13" fmla="*/ 3528786 w 12210143"/>
                <a:gd name="connsiteY13" fmla="*/ 4073071 h 5343071"/>
                <a:gd name="connsiteX14" fmla="*/ 2884715 w 12210143"/>
                <a:gd name="connsiteY14" fmla="*/ 3655786 h 5343071"/>
                <a:gd name="connsiteX15" fmla="*/ 2240644 w 12210143"/>
                <a:gd name="connsiteY15" fmla="*/ 3084286 h 5343071"/>
                <a:gd name="connsiteX16" fmla="*/ 1578429 w 12210143"/>
                <a:gd name="connsiteY16" fmla="*/ 3066143 h 5343071"/>
                <a:gd name="connsiteX17" fmla="*/ 898072 w 12210143"/>
                <a:gd name="connsiteY17" fmla="*/ 2322285 h 5343071"/>
                <a:gd name="connsiteX18" fmla="*/ 1224643 w 12210143"/>
                <a:gd name="connsiteY18" fmla="*/ 1986643 h 5343071"/>
                <a:gd name="connsiteX19" fmla="*/ 0 w 12210143"/>
                <a:gd name="connsiteY19" fmla="*/ 1451428 h 5343071"/>
                <a:gd name="connsiteX20" fmla="*/ 9072 w 12210143"/>
                <a:gd name="connsiteY20" fmla="*/ 9071 h 534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10143" h="5343071">
                  <a:moveTo>
                    <a:pt x="9072" y="9071"/>
                  </a:moveTo>
                  <a:lnTo>
                    <a:pt x="2086429" y="0"/>
                  </a:lnTo>
                  <a:lnTo>
                    <a:pt x="2231572" y="471714"/>
                  </a:lnTo>
                  <a:lnTo>
                    <a:pt x="3855357" y="1070428"/>
                  </a:lnTo>
                  <a:lnTo>
                    <a:pt x="4254500" y="598714"/>
                  </a:lnTo>
                  <a:lnTo>
                    <a:pt x="4599215" y="1106715"/>
                  </a:lnTo>
                  <a:lnTo>
                    <a:pt x="6232072" y="371928"/>
                  </a:lnTo>
                  <a:lnTo>
                    <a:pt x="7620000" y="780142"/>
                  </a:lnTo>
                  <a:lnTo>
                    <a:pt x="8654143" y="1569357"/>
                  </a:lnTo>
                  <a:lnTo>
                    <a:pt x="11003643" y="2013857"/>
                  </a:lnTo>
                  <a:lnTo>
                    <a:pt x="12210143" y="2104571"/>
                  </a:lnTo>
                  <a:cubicBezTo>
                    <a:pt x="12207119" y="3181047"/>
                    <a:pt x="12204096" y="4257524"/>
                    <a:pt x="12201072" y="5334000"/>
                  </a:cubicBezTo>
                  <a:lnTo>
                    <a:pt x="7511143" y="5343071"/>
                  </a:lnTo>
                  <a:lnTo>
                    <a:pt x="3528786" y="4073071"/>
                  </a:lnTo>
                  <a:lnTo>
                    <a:pt x="2884715" y="3655786"/>
                  </a:lnTo>
                  <a:lnTo>
                    <a:pt x="2240644" y="3084286"/>
                  </a:lnTo>
                  <a:lnTo>
                    <a:pt x="1578429" y="3066143"/>
                  </a:lnTo>
                  <a:lnTo>
                    <a:pt x="898072" y="2322285"/>
                  </a:lnTo>
                  <a:lnTo>
                    <a:pt x="1224643" y="1986643"/>
                  </a:lnTo>
                  <a:lnTo>
                    <a:pt x="0" y="1451428"/>
                  </a:lnTo>
                  <a:lnTo>
                    <a:pt x="9072" y="9071"/>
                  </a:lnTo>
                  <a:close/>
                </a:path>
              </a:pathLst>
            </a:custGeom>
            <a:gradFill flip="none" rotWithShape="1">
              <a:gsLst>
                <a:gs pos="69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86000">
                  <a:schemeClr val="accent2">
                    <a:alpha val="14000"/>
                  </a:schemeClr>
                </a:gs>
                <a:gs pos="25000">
                  <a:schemeClr val="accent4">
                    <a:lumMod val="60000"/>
                    <a:lumOff val="40000"/>
                    <a:alpha val="14000"/>
                  </a:schemeClr>
                </a:gs>
              </a:gsLst>
              <a:lin ang="1302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3399118" y="1886074"/>
              <a:ext cx="6082425" cy="4160630"/>
              <a:chOff x="3399118" y="1886074"/>
              <a:chExt cx="6082425" cy="4160630"/>
            </a:xfrm>
          </p:grpSpPr>
          <p:cxnSp>
            <p:nvCxnSpPr>
              <p:cNvPr id="216" name="Straight Connector 215"/>
              <p:cNvCxnSpPr/>
              <p:nvPr/>
            </p:nvCxnSpPr>
            <p:spPr bwMode="auto">
              <a:xfrm flipH="1">
                <a:off x="5611967" y="1886074"/>
                <a:ext cx="616935" cy="148457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8" name="Straight Connector 217"/>
              <p:cNvCxnSpPr>
                <a:stCxn id="58" idx="2"/>
              </p:cNvCxnSpPr>
              <p:nvPr/>
            </p:nvCxnSpPr>
            <p:spPr bwMode="auto">
              <a:xfrm>
                <a:off x="3779243" y="3641321"/>
                <a:ext cx="351548" cy="13526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9" name="Straight Connector 218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0" name="Straight Connector 219"/>
              <p:cNvCxnSpPr>
                <a:endCxn id="57" idx="0"/>
              </p:cNvCxnSpPr>
              <p:nvPr/>
            </p:nvCxnSpPr>
            <p:spPr bwMode="auto">
              <a:xfrm flipV="1">
                <a:off x="8435087" y="4389593"/>
                <a:ext cx="5126" cy="116531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1" name="Straight Connector 220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3" name="Group 12"/>
            <p:cNvGrpSpPr/>
            <p:nvPr/>
          </p:nvGrpSpPr>
          <p:grpSpPr>
            <a:xfrm>
              <a:off x="3678971" y="3959700"/>
              <a:ext cx="5064922" cy="5399010"/>
              <a:chOff x="4329128" y="2542504"/>
              <a:chExt cx="3702508" cy="3946729"/>
            </a:xfrm>
          </p:grpSpPr>
          <p:sp>
            <p:nvSpPr>
              <p:cNvPr id="200" name="Oval 199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1" name="Oval 200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2" name="Oval 201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3" name="Oval 202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4" name="Oval 203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5" name="Oval 204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6" name="Oval 205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7" name="Oval 206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8" name="Oval 207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9" name="Oval 208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0" name="Oval 209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1" name="Oval 210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2" name="Oval 211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3" name="Oval 212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4" name="Oval 213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5" name="Oval 214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-542759" y="1871735"/>
              <a:ext cx="13247589" cy="5391840"/>
              <a:chOff x="-548917" y="1880972"/>
              <a:chExt cx="13247589" cy="5391840"/>
            </a:xfrm>
          </p:grpSpPr>
          <p:grpSp>
            <p:nvGrpSpPr>
              <p:cNvPr id="165" name="Group 164"/>
              <p:cNvGrpSpPr/>
              <p:nvPr/>
            </p:nvGrpSpPr>
            <p:grpSpPr>
              <a:xfrm>
                <a:off x="-548917" y="1880972"/>
                <a:ext cx="12577458" cy="4858609"/>
                <a:chOff x="-548917" y="1880972"/>
                <a:chExt cx="12577458" cy="4858609"/>
              </a:xfrm>
            </p:grpSpPr>
            <p:cxnSp>
              <p:nvCxnSpPr>
                <p:cNvPr id="168" name="Straight Connector 167"/>
                <p:cNvCxnSpPr/>
                <p:nvPr/>
              </p:nvCxnSpPr>
              <p:spPr bwMode="auto">
                <a:xfrm flipV="1">
                  <a:off x="2931297" y="1887839"/>
                  <a:ext cx="3446163" cy="363837"/>
                </a:xfrm>
                <a:prstGeom prst="line">
                  <a:avLst/>
                </a:prstGeom>
                <a:noFill/>
                <a:ln w="9525" cap="flat" cmpd="sng" algn="ctr">
                  <a:solidFill>
                    <a:schemeClr val="tx1">
                      <a:alpha val="6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9" name="Isosceles Triangle 276"/>
                <p:cNvSpPr/>
                <p:nvPr/>
              </p:nvSpPr>
              <p:spPr bwMode="auto">
                <a:xfrm>
                  <a:off x="2942283" y="3126170"/>
                  <a:ext cx="1348531" cy="71815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57152 w 1356724"/>
                    <a:gd name="connsiteY0" fmla="*/ 857443 h 857443"/>
                    <a:gd name="connsiteX1" fmla="*/ 0 w 1356724"/>
                    <a:gd name="connsiteY1" fmla="*/ 0 h 857443"/>
                    <a:gd name="connsiteX2" fmla="*/ 1356724 w 1356724"/>
                    <a:gd name="connsiteY2" fmla="*/ 225876 h 857443"/>
                    <a:gd name="connsiteX3" fmla="*/ 457152 w 1356724"/>
                    <a:gd name="connsiteY3" fmla="*/ 857443 h 857443"/>
                    <a:gd name="connsiteX0" fmla="*/ 457152 w 1348531"/>
                    <a:gd name="connsiteY0" fmla="*/ 857443 h 857443"/>
                    <a:gd name="connsiteX1" fmla="*/ 0 w 1348531"/>
                    <a:gd name="connsiteY1" fmla="*/ 0 h 857443"/>
                    <a:gd name="connsiteX2" fmla="*/ 1348531 w 1348531"/>
                    <a:gd name="connsiteY2" fmla="*/ 332393 h 857443"/>
                    <a:gd name="connsiteX3" fmla="*/ 457152 w 1348531"/>
                    <a:gd name="connsiteY3" fmla="*/ 857443 h 857443"/>
                    <a:gd name="connsiteX0" fmla="*/ 342442 w 1348531"/>
                    <a:gd name="connsiteY0" fmla="*/ 718153 h 718153"/>
                    <a:gd name="connsiteX1" fmla="*/ 0 w 1348531"/>
                    <a:gd name="connsiteY1" fmla="*/ 0 h 718153"/>
                    <a:gd name="connsiteX2" fmla="*/ 1348531 w 1348531"/>
                    <a:gd name="connsiteY2" fmla="*/ 332393 h 718153"/>
                    <a:gd name="connsiteX3" fmla="*/ 342442 w 1348531"/>
                    <a:gd name="connsiteY3" fmla="*/ 718153 h 7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48531" h="718153">
                      <a:moveTo>
                        <a:pt x="342442" y="718153"/>
                      </a:moveTo>
                      <a:lnTo>
                        <a:pt x="0" y="0"/>
                      </a:lnTo>
                      <a:lnTo>
                        <a:pt x="1348531" y="332393"/>
                      </a:lnTo>
                      <a:lnTo>
                        <a:pt x="342442" y="71815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0" name="Isosceles Triangle 276"/>
                <p:cNvSpPr/>
                <p:nvPr/>
              </p:nvSpPr>
              <p:spPr bwMode="auto">
                <a:xfrm>
                  <a:off x="8533026" y="3131582"/>
                  <a:ext cx="1201626" cy="93928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1201626"/>
                    <a:gd name="connsiteY0" fmla="*/ 888225 h 1018657"/>
                    <a:gd name="connsiteX1" fmla="*/ 86723 w 1201626"/>
                    <a:gd name="connsiteY1" fmla="*/ 0 h 1018657"/>
                    <a:gd name="connsiteX2" fmla="*/ 1201626 w 1201626"/>
                    <a:gd name="connsiteY2" fmla="*/ 1018657 h 1018657"/>
                    <a:gd name="connsiteX3" fmla="*/ 0 w 1201626"/>
                    <a:gd name="connsiteY3" fmla="*/ 888225 h 1018657"/>
                    <a:gd name="connsiteX0" fmla="*/ 0 w 1201626"/>
                    <a:gd name="connsiteY0" fmla="*/ 618350 h 748782"/>
                    <a:gd name="connsiteX1" fmla="*/ 287806 w 1201626"/>
                    <a:gd name="connsiteY1" fmla="*/ 0 h 748782"/>
                    <a:gd name="connsiteX2" fmla="*/ 1201626 w 1201626"/>
                    <a:gd name="connsiteY2" fmla="*/ 748782 h 748782"/>
                    <a:gd name="connsiteX3" fmla="*/ 0 w 1201626"/>
                    <a:gd name="connsiteY3" fmla="*/ 618350 h 748782"/>
                    <a:gd name="connsiteX0" fmla="*/ 0 w 1201626"/>
                    <a:gd name="connsiteY0" fmla="*/ 808850 h 939282"/>
                    <a:gd name="connsiteX1" fmla="*/ 107889 w 1201626"/>
                    <a:gd name="connsiteY1" fmla="*/ 0 h 939282"/>
                    <a:gd name="connsiteX2" fmla="*/ 1201626 w 1201626"/>
                    <a:gd name="connsiteY2" fmla="*/ 939282 h 939282"/>
                    <a:gd name="connsiteX3" fmla="*/ 0 w 1201626"/>
                    <a:gd name="connsiteY3" fmla="*/ 808850 h 939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1626" h="939282">
                      <a:moveTo>
                        <a:pt x="0" y="808850"/>
                      </a:moveTo>
                      <a:lnTo>
                        <a:pt x="107889" y="0"/>
                      </a:lnTo>
                      <a:lnTo>
                        <a:pt x="1201626" y="939282"/>
                      </a:lnTo>
                      <a:lnTo>
                        <a:pt x="0" y="80885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1" name="Isosceles Triangle 276"/>
                <p:cNvSpPr/>
                <p:nvPr/>
              </p:nvSpPr>
              <p:spPr bwMode="auto">
                <a:xfrm>
                  <a:off x="2567596" y="4304271"/>
                  <a:ext cx="2704895" cy="129059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73539 w 2711760"/>
                    <a:gd name="connsiteY0" fmla="*/ 988540 h 988540"/>
                    <a:gd name="connsiteX1" fmla="*/ 0 w 2711760"/>
                    <a:gd name="connsiteY1" fmla="*/ 0 h 988540"/>
                    <a:gd name="connsiteX2" fmla="*/ 2711760 w 2711760"/>
                    <a:gd name="connsiteY2" fmla="*/ 851243 h 988540"/>
                    <a:gd name="connsiteX3" fmla="*/ 473539 w 2711760"/>
                    <a:gd name="connsiteY3" fmla="*/ 988540 h 988540"/>
                    <a:gd name="connsiteX0" fmla="*/ 947215 w 2711760"/>
                    <a:gd name="connsiteY0" fmla="*/ 1256270 h 1256270"/>
                    <a:gd name="connsiteX1" fmla="*/ 0 w 2711760"/>
                    <a:gd name="connsiteY1" fmla="*/ 0 h 1256270"/>
                    <a:gd name="connsiteX2" fmla="*/ 2711760 w 2711760"/>
                    <a:gd name="connsiteY2" fmla="*/ 851243 h 1256270"/>
                    <a:gd name="connsiteX3" fmla="*/ 947215 w 2711760"/>
                    <a:gd name="connsiteY3" fmla="*/ 1256270 h 1256270"/>
                    <a:gd name="connsiteX0" fmla="*/ 940350 w 2704895"/>
                    <a:gd name="connsiteY0" fmla="*/ 1290594 h 1290594"/>
                    <a:gd name="connsiteX1" fmla="*/ 0 w 2704895"/>
                    <a:gd name="connsiteY1" fmla="*/ 0 h 1290594"/>
                    <a:gd name="connsiteX2" fmla="*/ 2704895 w 2704895"/>
                    <a:gd name="connsiteY2" fmla="*/ 885567 h 1290594"/>
                    <a:gd name="connsiteX3" fmla="*/ 940350 w 2704895"/>
                    <a:gd name="connsiteY3" fmla="*/ 1290594 h 129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04895" h="1290594">
                      <a:moveTo>
                        <a:pt x="940350" y="1290594"/>
                      </a:moveTo>
                      <a:lnTo>
                        <a:pt x="0" y="0"/>
                      </a:lnTo>
                      <a:lnTo>
                        <a:pt x="2704895" y="885567"/>
                      </a:lnTo>
                      <a:lnTo>
                        <a:pt x="940350" y="129059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2" name="Isosceles Triangle 276"/>
                <p:cNvSpPr/>
                <p:nvPr/>
              </p:nvSpPr>
              <p:spPr bwMode="auto">
                <a:xfrm>
                  <a:off x="6439380" y="3068595"/>
                  <a:ext cx="2128246" cy="87183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144025 w 1373111"/>
                    <a:gd name="connsiteY0" fmla="*/ 700216 h 700216"/>
                    <a:gd name="connsiteX1" fmla="*/ 0 w 1373111"/>
                    <a:gd name="connsiteY1" fmla="*/ 0 h 700216"/>
                    <a:gd name="connsiteX2" fmla="*/ 1373111 w 1373111"/>
                    <a:gd name="connsiteY2" fmla="*/ 356973 h 700216"/>
                    <a:gd name="connsiteX3" fmla="*/ 144025 w 1373111"/>
                    <a:gd name="connsiteY3" fmla="*/ 700216 h 700216"/>
                    <a:gd name="connsiteX0" fmla="*/ 144025 w 2128246"/>
                    <a:gd name="connsiteY0" fmla="*/ 700216 h 871837"/>
                    <a:gd name="connsiteX1" fmla="*/ 0 w 2128246"/>
                    <a:gd name="connsiteY1" fmla="*/ 0 h 871837"/>
                    <a:gd name="connsiteX2" fmla="*/ 2128246 w 2128246"/>
                    <a:gd name="connsiteY2" fmla="*/ 871837 h 871837"/>
                    <a:gd name="connsiteX3" fmla="*/ 144025 w 2128246"/>
                    <a:gd name="connsiteY3" fmla="*/ 700216 h 87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8246" h="871837">
                      <a:moveTo>
                        <a:pt x="144025" y="700216"/>
                      </a:moveTo>
                      <a:lnTo>
                        <a:pt x="0" y="0"/>
                      </a:lnTo>
                      <a:lnTo>
                        <a:pt x="2128246" y="871837"/>
                      </a:lnTo>
                      <a:lnTo>
                        <a:pt x="144025" y="7002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3" name="Isosceles Triangle 276"/>
                <p:cNvSpPr/>
                <p:nvPr/>
              </p:nvSpPr>
              <p:spPr bwMode="auto">
                <a:xfrm>
                  <a:off x="4585727" y="1880973"/>
                  <a:ext cx="1647705" cy="110524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47705" h="1105243">
                      <a:moveTo>
                        <a:pt x="0" y="748270"/>
                      </a:moveTo>
                      <a:lnTo>
                        <a:pt x="1647705" y="0"/>
                      </a:lnTo>
                      <a:lnTo>
                        <a:pt x="1181031" y="1105243"/>
                      </a:lnTo>
                      <a:lnTo>
                        <a:pt x="0" y="74827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4" name="Isosceles Triangle 276"/>
                <p:cNvSpPr/>
                <p:nvPr/>
              </p:nvSpPr>
              <p:spPr bwMode="auto">
                <a:xfrm>
                  <a:off x="5766486" y="2306594"/>
                  <a:ext cx="1833055" cy="146221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102257 w 1833055"/>
                    <a:gd name="connsiteY0" fmla="*/ 631997 h 1462217"/>
                    <a:gd name="connsiteX1" fmla="*/ 1833055 w 1833055"/>
                    <a:gd name="connsiteY1" fmla="*/ 0 h 1462217"/>
                    <a:gd name="connsiteX2" fmla="*/ 810327 w 1833055"/>
                    <a:gd name="connsiteY2" fmla="*/ 1462217 h 1462217"/>
                    <a:gd name="connsiteX3" fmla="*/ 0 w 1833055"/>
                    <a:gd name="connsiteY3" fmla="*/ 679622 h 1462217"/>
                    <a:gd name="connsiteX4" fmla="*/ 102257 w 1833055"/>
                    <a:gd name="connsiteY4" fmla="*/ 631997 h 1462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055" h="1462217">
                      <a:moveTo>
                        <a:pt x="102257" y="631997"/>
                      </a:moveTo>
                      <a:lnTo>
                        <a:pt x="1833055" y="0"/>
                      </a:lnTo>
                      <a:lnTo>
                        <a:pt x="810327" y="1462217"/>
                      </a:lnTo>
                      <a:cubicBezTo>
                        <a:pt x="526488" y="1205929"/>
                        <a:pt x="283839" y="935910"/>
                        <a:pt x="0" y="679622"/>
                      </a:cubicBezTo>
                      <a:lnTo>
                        <a:pt x="102257" y="63199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24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5" name="Isosceles Triangle 276"/>
                <p:cNvSpPr/>
                <p:nvPr/>
              </p:nvSpPr>
              <p:spPr bwMode="auto">
                <a:xfrm>
                  <a:off x="3391242" y="3638379"/>
                  <a:ext cx="528868" cy="54410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0 w 872112"/>
                    <a:gd name="connsiteY0" fmla="*/ 466811 h 1249406"/>
                    <a:gd name="connsiteX1" fmla="*/ 453218 w 872112"/>
                    <a:gd name="connsiteY1" fmla="*/ 0 h 1249406"/>
                    <a:gd name="connsiteX2" fmla="*/ 872112 w 872112"/>
                    <a:gd name="connsiteY2" fmla="*/ 1249406 h 1249406"/>
                    <a:gd name="connsiteX3" fmla="*/ 61785 w 872112"/>
                    <a:gd name="connsiteY3" fmla="*/ 466811 h 1249406"/>
                    <a:gd name="connsiteX4" fmla="*/ 0 w 872112"/>
                    <a:gd name="connsiteY4" fmla="*/ 466811 h 1249406"/>
                    <a:gd name="connsiteX0" fmla="*/ 13729 w 810327"/>
                    <a:gd name="connsiteY0" fmla="*/ 466811 h 1249406"/>
                    <a:gd name="connsiteX1" fmla="*/ 391433 w 810327"/>
                    <a:gd name="connsiteY1" fmla="*/ 0 h 1249406"/>
                    <a:gd name="connsiteX2" fmla="*/ 810327 w 810327"/>
                    <a:gd name="connsiteY2" fmla="*/ 1249406 h 1249406"/>
                    <a:gd name="connsiteX3" fmla="*/ 0 w 810327"/>
                    <a:gd name="connsiteY3" fmla="*/ 466811 h 1249406"/>
                    <a:gd name="connsiteX4" fmla="*/ 13729 w 810327"/>
                    <a:gd name="connsiteY4" fmla="*/ 466811 h 1249406"/>
                    <a:gd name="connsiteX0" fmla="*/ 13729 w 528868"/>
                    <a:gd name="connsiteY0" fmla="*/ 466811 h 544104"/>
                    <a:gd name="connsiteX1" fmla="*/ 391433 w 528868"/>
                    <a:gd name="connsiteY1" fmla="*/ 0 h 544104"/>
                    <a:gd name="connsiteX2" fmla="*/ 528868 w 528868"/>
                    <a:gd name="connsiteY2" fmla="*/ 494271 h 544104"/>
                    <a:gd name="connsiteX3" fmla="*/ 0 w 528868"/>
                    <a:gd name="connsiteY3" fmla="*/ 466811 h 544104"/>
                    <a:gd name="connsiteX4" fmla="*/ 13729 w 528868"/>
                    <a:gd name="connsiteY4" fmla="*/ 466811 h 54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68" h="544104">
                      <a:moveTo>
                        <a:pt x="13729" y="466811"/>
                      </a:moveTo>
                      <a:lnTo>
                        <a:pt x="391433" y="0"/>
                      </a:lnTo>
                      <a:lnTo>
                        <a:pt x="528868" y="494271"/>
                      </a:lnTo>
                      <a:cubicBezTo>
                        <a:pt x="245029" y="237983"/>
                        <a:pt x="283839" y="723099"/>
                        <a:pt x="0" y="466811"/>
                      </a:cubicBezTo>
                      <a:lnTo>
                        <a:pt x="13729" y="4668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6" name="Isosceles Triangle 276"/>
                <p:cNvSpPr/>
                <p:nvPr/>
              </p:nvSpPr>
              <p:spPr bwMode="auto">
                <a:xfrm>
                  <a:off x="7619998" y="3937287"/>
                  <a:ext cx="894716" cy="4652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697637 w 878841"/>
                    <a:gd name="connsiteY3" fmla="*/ 40582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724096 w 878841"/>
                    <a:gd name="connsiteY3" fmla="*/ 37407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75821"/>
                    <a:gd name="connsiteX1" fmla="*/ 878841 w 878841"/>
                    <a:gd name="connsiteY1" fmla="*/ 0 h 475821"/>
                    <a:gd name="connsiteX2" fmla="*/ 835642 w 878841"/>
                    <a:gd name="connsiteY2" fmla="*/ 475821 h 475821"/>
                    <a:gd name="connsiteX3" fmla="*/ 724096 w 878841"/>
                    <a:gd name="connsiteY3" fmla="*/ 374076 h 475821"/>
                    <a:gd name="connsiteX4" fmla="*/ 0 w 878841"/>
                    <a:gd name="connsiteY4" fmla="*/ 164756 h 475821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35642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25058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4716" h="465238">
                      <a:moveTo>
                        <a:pt x="0" y="154173"/>
                      </a:moveTo>
                      <a:lnTo>
                        <a:pt x="894716" y="0"/>
                      </a:lnTo>
                      <a:lnTo>
                        <a:pt x="825058" y="465238"/>
                      </a:lnTo>
                      <a:lnTo>
                        <a:pt x="724096" y="363493"/>
                      </a:lnTo>
                      <a:lnTo>
                        <a:pt x="0" y="15417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7" name="Isosceles Triangle 276"/>
                <p:cNvSpPr/>
                <p:nvPr/>
              </p:nvSpPr>
              <p:spPr bwMode="auto">
                <a:xfrm>
                  <a:off x="5752755" y="1880972"/>
                  <a:ext cx="618111" cy="11258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8111" h="1125838">
                      <a:moveTo>
                        <a:pt x="0" y="1125838"/>
                      </a:moveTo>
                      <a:lnTo>
                        <a:pt x="494407" y="0"/>
                      </a:lnTo>
                      <a:lnTo>
                        <a:pt x="618111" y="858108"/>
                      </a:lnTo>
                      <a:lnTo>
                        <a:pt x="0" y="112583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5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8" name="Isosceles Triangle 276"/>
                <p:cNvSpPr/>
                <p:nvPr/>
              </p:nvSpPr>
              <p:spPr bwMode="auto">
                <a:xfrm>
                  <a:off x="8512432" y="3095053"/>
                  <a:ext cx="1214925" cy="1438560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405300"/>
                    <a:gd name="connsiteY0" fmla="*/ 669182 h 669182"/>
                    <a:gd name="connsiteX1" fmla="*/ 118412 w 405300"/>
                    <a:gd name="connsiteY1" fmla="*/ 0 h 669182"/>
                    <a:gd name="connsiteX2" fmla="*/ 405300 w 405300"/>
                    <a:gd name="connsiteY2" fmla="*/ 607397 h 669182"/>
                    <a:gd name="connsiteX3" fmla="*/ 0 w 405300"/>
                    <a:gd name="connsiteY3" fmla="*/ 669182 h 669182"/>
                    <a:gd name="connsiteX0" fmla="*/ 0 w 405300"/>
                    <a:gd name="connsiteY0" fmla="*/ 801474 h 801474"/>
                    <a:gd name="connsiteX1" fmla="*/ 113121 w 405300"/>
                    <a:gd name="connsiteY1" fmla="*/ 0 h 801474"/>
                    <a:gd name="connsiteX2" fmla="*/ 405300 w 405300"/>
                    <a:gd name="connsiteY2" fmla="*/ 739689 h 801474"/>
                    <a:gd name="connsiteX3" fmla="*/ 0 w 405300"/>
                    <a:gd name="connsiteY3" fmla="*/ 801474 h 801474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0 w 1214925"/>
                    <a:gd name="connsiteY3" fmla="*/ 801474 h 961939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392577 w 1214925"/>
                    <a:gd name="connsiteY3" fmla="*/ 856476 h 961939"/>
                    <a:gd name="connsiteX4" fmla="*/ 0 w 1214925"/>
                    <a:gd name="connsiteY4" fmla="*/ 801474 h 961939"/>
                    <a:gd name="connsiteX0" fmla="*/ 0 w 1214925"/>
                    <a:gd name="connsiteY0" fmla="*/ 801474 h 1401518"/>
                    <a:gd name="connsiteX1" fmla="*/ 113121 w 1214925"/>
                    <a:gd name="connsiteY1" fmla="*/ 0 h 1401518"/>
                    <a:gd name="connsiteX2" fmla="*/ 1214925 w 1214925"/>
                    <a:gd name="connsiteY2" fmla="*/ 961939 h 1401518"/>
                    <a:gd name="connsiteX3" fmla="*/ 508993 w 1214925"/>
                    <a:gd name="connsiteY3" fmla="*/ 1401518 h 1401518"/>
                    <a:gd name="connsiteX4" fmla="*/ 0 w 1214925"/>
                    <a:gd name="connsiteY4" fmla="*/ 801474 h 1401518"/>
                    <a:gd name="connsiteX0" fmla="*/ 0 w 1214925"/>
                    <a:gd name="connsiteY0" fmla="*/ 838516 h 1438560"/>
                    <a:gd name="connsiteX1" fmla="*/ 113121 w 1214925"/>
                    <a:gd name="connsiteY1" fmla="*/ 0 h 1438560"/>
                    <a:gd name="connsiteX2" fmla="*/ 1214925 w 1214925"/>
                    <a:gd name="connsiteY2" fmla="*/ 998981 h 1438560"/>
                    <a:gd name="connsiteX3" fmla="*/ 508993 w 1214925"/>
                    <a:gd name="connsiteY3" fmla="*/ 1438560 h 1438560"/>
                    <a:gd name="connsiteX4" fmla="*/ 0 w 1214925"/>
                    <a:gd name="connsiteY4" fmla="*/ 838516 h 143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4925" h="1438560">
                      <a:moveTo>
                        <a:pt x="0" y="838516"/>
                      </a:moveTo>
                      <a:lnTo>
                        <a:pt x="113121" y="0"/>
                      </a:lnTo>
                      <a:lnTo>
                        <a:pt x="1214925" y="998981"/>
                      </a:lnTo>
                      <a:lnTo>
                        <a:pt x="508993" y="1438560"/>
                      </a:lnTo>
                      <a:lnTo>
                        <a:pt x="0" y="8385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9" name="Isosceles Triangle 276"/>
                <p:cNvSpPr/>
                <p:nvPr/>
              </p:nvSpPr>
              <p:spPr bwMode="auto">
                <a:xfrm>
                  <a:off x="7798759" y="4070864"/>
                  <a:ext cx="1928890" cy="122194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8890" h="1221946">
                      <a:moveTo>
                        <a:pt x="631294" y="315785"/>
                      </a:moveTo>
                      <a:lnTo>
                        <a:pt x="1928890" y="0"/>
                      </a:lnTo>
                      <a:lnTo>
                        <a:pt x="0" y="1221946"/>
                      </a:lnTo>
                      <a:lnTo>
                        <a:pt x="631294" y="31578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0" name="Isosceles Triangle 276"/>
                <p:cNvSpPr/>
                <p:nvPr/>
              </p:nvSpPr>
              <p:spPr bwMode="auto">
                <a:xfrm>
                  <a:off x="3769083" y="3466757"/>
                  <a:ext cx="521456" cy="13043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1456" h="1304323">
                      <a:moveTo>
                        <a:pt x="521456" y="0"/>
                      </a:moveTo>
                      <a:lnTo>
                        <a:pt x="301916" y="1304323"/>
                      </a:lnTo>
                      <a:lnTo>
                        <a:pt x="0" y="171620"/>
                      </a:lnTo>
                      <a:lnTo>
                        <a:pt x="52145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1" name="Isosceles Triangle 276"/>
                <p:cNvSpPr/>
                <p:nvPr/>
              </p:nvSpPr>
              <p:spPr bwMode="auto">
                <a:xfrm>
                  <a:off x="2554001" y="4528523"/>
                  <a:ext cx="621855" cy="169104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521456"/>
                    <a:gd name="connsiteY0" fmla="*/ 0 h 2114377"/>
                    <a:gd name="connsiteX1" fmla="*/ 246998 w 521456"/>
                    <a:gd name="connsiteY1" fmla="*/ 2114377 h 2114377"/>
                    <a:gd name="connsiteX2" fmla="*/ 0 w 521456"/>
                    <a:gd name="connsiteY2" fmla="*/ 171620 h 2114377"/>
                    <a:gd name="connsiteX3" fmla="*/ 521456 w 521456"/>
                    <a:gd name="connsiteY3" fmla="*/ 0 h 2114377"/>
                    <a:gd name="connsiteX0" fmla="*/ 844105 w 844105"/>
                    <a:gd name="connsiteY0" fmla="*/ 0 h 2114377"/>
                    <a:gd name="connsiteX1" fmla="*/ 569647 w 844105"/>
                    <a:gd name="connsiteY1" fmla="*/ 2114377 h 2114377"/>
                    <a:gd name="connsiteX2" fmla="*/ 0 w 844105"/>
                    <a:gd name="connsiteY2" fmla="*/ 1668160 h 2114377"/>
                    <a:gd name="connsiteX3" fmla="*/ 844105 w 844105"/>
                    <a:gd name="connsiteY3" fmla="*/ 0 h 2114377"/>
                    <a:gd name="connsiteX0" fmla="*/ 621855 w 621855"/>
                    <a:gd name="connsiteY0" fmla="*/ 0 h 1691044"/>
                    <a:gd name="connsiteX1" fmla="*/ 569647 w 621855"/>
                    <a:gd name="connsiteY1" fmla="*/ 1691044 h 1691044"/>
                    <a:gd name="connsiteX2" fmla="*/ 0 w 621855"/>
                    <a:gd name="connsiteY2" fmla="*/ 1244827 h 1691044"/>
                    <a:gd name="connsiteX3" fmla="*/ 621855 w 621855"/>
                    <a:gd name="connsiteY3" fmla="*/ 0 h 169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1855" h="1691044">
                      <a:moveTo>
                        <a:pt x="621855" y="0"/>
                      </a:moveTo>
                      <a:lnTo>
                        <a:pt x="569647" y="1691044"/>
                      </a:lnTo>
                      <a:lnTo>
                        <a:pt x="0" y="1244827"/>
                      </a:lnTo>
                      <a:lnTo>
                        <a:pt x="621855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2" name="TextBox 181"/>
                <p:cNvSpPr txBox="1"/>
                <p:nvPr/>
              </p:nvSpPr>
              <p:spPr>
                <a:xfrm>
                  <a:off x="1098400" y="2035080"/>
                  <a:ext cx="917625" cy="98571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757" h="858115">
                      <a:moveTo>
                        <a:pt x="0" y="0"/>
                      </a:moveTo>
                      <a:lnTo>
                        <a:pt x="891757" y="464158"/>
                      </a:lnTo>
                      <a:lnTo>
                        <a:pt x="364586" y="8581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83" name="Isosceles Triangle 276"/>
                <p:cNvSpPr/>
                <p:nvPr/>
              </p:nvSpPr>
              <p:spPr bwMode="auto">
                <a:xfrm>
                  <a:off x="524439" y="2041080"/>
                  <a:ext cx="949205" cy="984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205" h="984775">
                      <a:moveTo>
                        <a:pt x="578810" y="0"/>
                      </a:moveTo>
                      <a:lnTo>
                        <a:pt x="949205" y="984775"/>
                      </a:lnTo>
                      <a:lnTo>
                        <a:pt x="0" y="302717"/>
                      </a:lnTo>
                      <a:lnTo>
                        <a:pt x="57881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4" name="Isosceles Triangle 276"/>
                <p:cNvSpPr/>
                <p:nvPr/>
              </p:nvSpPr>
              <p:spPr bwMode="auto">
                <a:xfrm>
                  <a:off x="1435748" y="3037859"/>
                  <a:ext cx="1486468" cy="59790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177622 w 1177622"/>
                    <a:gd name="connsiteY0" fmla="*/ 68382 h 455028"/>
                    <a:gd name="connsiteX1" fmla="*/ 40404 w 1177622"/>
                    <a:gd name="connsiteY1" fmla="*/ 455028 h 455028"/>
                    <a:gd name="connsiteX2" fmla="*/ 0 w 1177622"/>
                    <a:gd name="connsiteY2" fmla="*/ 0 h 455028"/>
                    <a:gd name="connsiteX3" fmla="*/ 1177622 w 1177622"/>
                    <a:gd name="connsiteY3" fmla="*/ 68382 h 455028"/>
                    <a:gd name="connsiteX0" fmla="*/ 1486468 w 1486468"/>
                    <a:gd name="connsiteY0" fmla="*/ 68382 h 597903"/>
                    <a:gd name="connsiteX1" fmla="*/ 0 w 1486468"/>
                    <a:gd name="connsiteY1" fmla="*/ 597903 h 597903"/>
                    <a:gd name="connsiteX2" fmla="*/ 308846 w 1486468"/>
                    <a:gd name="connsiteY2" fmla="*/ 0 h 597903"/>
                    <a:gd name="connsiteX3" fmla="*/ 1486468 w 1486468"/>
                    <a:gd name="connsiteY3" fmla="*/ 68382 h 597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86468" h="597903">
                      <a:moveTo>
                        <a:pt x="1486468" y="68382"/>
                      </a:moveTo>
                      <a:lnTo>
                        <a:pt x="0" y="597903"/>
                      </a:lnTo>
                      <a:lnTo>
                        <a:pt x="308846" y="0"/>
                      </a:lnTo>
                      <a:lnTo>
                        <a:pt x="1486468" y="6838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5" name="Isosceles Triangle 276"/>
                <p:cNvSpPr/>
                <p:nvPr/>
              </p:nvSpPr>
              <p:spPr bwMode="auto">
                <a:xfrm>
                  <a:off x="1638759" y="4089023"/>
                  <a:ext cx="611585" cy="52483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1585" h="524831">
                      <a:moveTo>
                        <a:pt x="611585" y="524831"/>
                      </a:moveTo>
                      <a:lnTo>
                        <a:pt x="154432" y="493606"/>
                      </a:lnTo>
                      <a:lnTo>
                        <a:pt x="0" y="0"/>
                      </a:lnTo>
                      <a:lnTo>
                        <a:pt x="611585" y="524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6" name="Isosceles Triangle 276"/>
                <p:cNvSpPr/>
                <p:nvPr/>
              </p:nvSpPr>
              <p:spPr bwMode="auto">
                <a:xfrm>
                  <a:off x="2923902" y="2639209"/>
                  <a:ext cx="1661604" cy="47677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230664 w 1669797"/>
                    <a:gd name="connsiteY2" fmla="*/ 245362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8729 w 1669797"/>
                    <a:gd name="connsiteY2" fmla="*/ 147040 h 468581"/>
                    <a:gd name="connsiteX3" fmla="*/ 1669797 w 1669797"/>
                    <a:gd name="connsiteY3" fmla="*/ 0 h 468581"/>
                    <a:gd name="connsiteX0" fmla="*/ 1628830 w 1628830"/>
                    <a:gd name="connsiteY0" fmla="*/ 0 h 493162"/>
                    <a:gd name="connsiteX1" fmla="*/ 0 w 1628830"/>
                    <a:gd name="connsiteY1" fmla="*/ 493162 h 493162"/>
                    <a:gd name="connsiteX2" fmla="*/ 107762 w 1628830"/>
                    <a:gd name="connsiteY2" fmla="*/ 147040 h 493162"/>
                    <a:gd name="connsiteX3" fmla="*/ 1628830 w 1628830"/>
                    <a:gd name="connsiteY3" fmla="*/ 0 h 493162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0536 w 1661604"/>
                    <a:gd name="connsiteY2" fmla="*/ 147040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279332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178790 h 476774"/>
                    <a:gd name="connsiteX3" fmla="*/ 1661604 w 1661604"/>
                    <a:gd name="connsiteY3" fmla="*/ 0 h 47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1604" h="476774">
                      <a:moveTo>
                        <a:pt x="1661604" y="0"/>
                      </a:moveTo>
                      <a:lnTo>
                        <a:pt x="0" y="476774"/>
                      </a:lnTo>
                      <a:lnTo>
                        <a:pt x="145827" y="178790"/>
                      </a:lnTo>
                      <a:lnTo>
                        <a:pt x="166160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7" name="Isosceles Triangle 276"/>
                <p:cNvSpPr/>
                <p:nvPr/>
              </p:nvSpPr>
              <p:spPr bwMode="auto">
                <a:xfrm>
                  <a:off x="891901" y="3605603"/>
                  <a:ext cx="661992" cy="959089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579670 w 1579670"/>
                    <a:gd name="connsiteY0" fmla="*/ 57799 h 239607"/>
                    <a:gd name="connsiteX1" fmla="*/ 0 w 1579670"/>
                    <a:gd name="connsiteY1" fmla="*/ 239607 h 239607"/>
                    <a:gd name="connsiteX2" fmla="*/ 550214 w 1579670"/>
                    <a:gd name="connsiteY2" fmla="*/ 0 h 239607"/>
                    <a:gd name="connsiteX3" fmla="*/ 1579670 w 1579670"/>
                    <a:gd name="connsiteY3" fmla="*/ 57799 h 239607"/>
                    <a:gd name="connsiteX0" fmla="*/ 661992 w 661992"/>
                    <a:gd name="connsiteY0" fmla="*/ 959089 h 959089"/>
                    <a:gd name="connsiteX1" fmla="*/ 0 w 661992"/>
                    <a:gd name="connsiteY1" fmla="*/ 239607 h 959089"/>
                    <a:gd name="connsiteX2" fmla="*/ 550214 w 661992"/>
                    <a:gd name="connsiteY2" fmla="*/ 0 h 959089"/>
                    <a:gd name="connsiteX3" fmla="*/ 661992 w 661992"/>
                    <a:gd name="connsiteY3" fmla="*/ 959089 h 95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1992" h="959089">
                      <a:moveTo>
                        <a:pt x="661992" y="959089"/>
                      </a:moveTo>
                      <a:lnTo>
                        <a:pt x="0" y="239607"/>
                      </a:lnTo>
                      <a:lnTo>
                        <a:pt x="550214" y="0"/>
                      </a:lnTo>
                      <a:lnTo>
                        <a:pt x="661992" y="9590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8" name="Isosceles Triangle 276"/>
                <p:cNvSpPr/>
                <p:nvPr/>
              </p:nvSpPr>
              <p:spPr bwMode="auto">
                <a:xfrm>
                  <a:off x="-548917" y="2105353"/>
                  <a:ext cx="1137657" cy="117450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  <a:gd name="connsiteX0" fmla="*/ 767262 w 1137657"/>
                    <a:gd name="connsiteY0" fmla="*/ 0 h 984775"/>
                    <a:gd name="connsiteX1" fmla="*/ 1137657 w 1137657"/>
                    <a:gd name="connsiteY1" fmla="*/ 984775 h 984775"/>
                    <a:gd name="connsiteX2" fmla="*/ 0 w 1137657"/>
                    <a:gd name="connsiteY2" fmla="*/ 450201 h 984775"/>
                    <a:gd name="connsiteX3" fmla="*/ 767262 w 1137657"/>
                    <a:gd name="connsiteY3" fmla="*/ 0 h 984775"/>
                    <a:gd name="connsiteX0" fmla="*/ 767262 w 1137657"/>
                    <a:gd name="connsiteY0" fmla="*/ 189727 h 1174502"/>
                    <a:gd name="connsiteX1" fmla="*/ 335885 w 1137657"/>
                    <a:gd name="connsiteY1" fmla="*/ 389 h 1174502"/>
                    <a:gd name="connsiteX2" fmla="*/ 1137657 w 1137657"/>
                    <a:gd name="connsiteY2" fmla="*/ 1174502 h 1174502"/>
                    <a:gd name="connsiteX3" fmla="*/ 0 w 1137657"/>
                    <a:gd name="connsiteY3" fmla="*/ 639928 h 1174502"/>
                    <a:gd name="connsiteX4" fmla="*/ 767262 w 1137657"/>
                    <a:gd name="connsiteY4" fmla="*/ 189727 h 117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657" h="1174502">
                      <a:moveTo>
                        <a:pt x="767262" y="189727"/>
                      </a:moveTo>
                      <a:cubicBezTo>
                        <a:pt x="770953" y="200356"/>
                        <a:pt x="332194" y="-10240"/>
                        <a:pt x="335885" y="389"/>
                      </a:cubicBezTo>
                      <a:lnTo>
                        <a:pt x="1137657" y="1174502"/>
                      </a:lnTo>
                      <a:lnTo>
                        <a:pt x="0" y="639928"/>
                      </a:lnTo>
                      <a:lnTo>
                        <a:pt x="767262" y="18972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9" name="Isosceles Triangle 276"/>
                <p:cNvSpPr/>
                <p:nvPr/>
              </p:nvSpPr>
              <p:spPr bwMode="auto">
                <a:xfrm>
                  <a:off x="2908757" y="2114821"/>
                  <a:ext cx="1324423" cy="476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24423" h="476775">
                      <a:moveTo>
                        <a:pt x="1324423" y="0"/>
                      </a:moveTo>
                      <a:lnTo>
                        <a:pt x="965594" y="476775"/>
                      </a:lnTo>
                      <a:lnTo>
                        <a:pt x="0" y="130653"/>
                      </a:lnTo>
                      <a:lnTo>
                        <a:pt x="132442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30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0" name="Isosceles Triangle 276"/>
                <p:cNvSpPr/>
                <p:nvPr/>
              </p:nvSpPr>
              <p:spPr bwMode="auto">
                <a:xfrm>
                  <a:off x="9652048" y="4089024"/>
                  <a:ext cx="1562036" cy="51818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36" h="518186">
                      <a:moveTo>
                        <a:pt x="1562036" y="16831"/>
                      </a:moveTo>
                      <a:lnTo>
                        <a:pt x="1391659" y="518186"/>
                      </a:lnTo>
                      <a:lnTo>
                        <a:pt x="0" y="0"/>
                      </a:lnTo>
                      <a:lnTo>
                        <a:pt x="1562036" y="16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360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1" name="Isosceles Triangle 276"/>
                <p:cNvSpPr/>
                <p:nvPr/>
              </p:nvSpPr>
              <p:spPr bwMode="auto">
                <a:xfrm>
                  <a:off x="8649504" y="3112000"/>
                  <a:ext cx="2336848" cy="67142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1439133 w 1439133"/>
                    <a:gd name="connsiteY0" fmla="*/ 0 h 2025355"/>
                    <a:gd name="connsiteX1" fmla="*/ 1129465 w 1439133"/>
                    <a:gd name="connsiteY1" fmla="*/ 2025355 h 2025355"/>
                    <a:gd name="connsiteX2" fmla="*/ 0 w 1439133"/>
                    <a:gd name="connsiteY2" fmla="*/ 1023749 h 2025355"/>
                    <a:gd name="connsiteX3" fmla="*/ 1439133 w 1439133"/>
                    <a:gd name="connsiteY3" fmla="*/ 0 h 2025355"/>
                    <a:gd name="connsiteX0" fmla="*/ 1439133 w 1439133"/>
                    <a:gd name="connsiteY0" fmla="*/ 0 h 1689419"/>
                    <a:gd name="connsiteX1" fmla="*/ 727981 w 1439133"/>
                    <a:gd name="connsiteY1" fmla="*/ 1689419 h 1689419"/>
                    <a:gd name="connsiteX2" fmla="*/ 0 w 1439133"/>
                    <a:gd name="connsiteY2" fmla="*/ 1023749 h 1689419"/>
                    <a:gd name="connsiteX3" fmla="*/ 1439133 w 1439133"/>
                    <a:gd name="connsiteY3" fmla="*/ 0 h 1689419"/>
                    <a:gd name="connsiteX0" fmla="*/ 1439133 w 1439133"/>
                    <a:gd name="connsiteY0" fmla="*/ 0 h 1738580"/>
                    <a:gd name="connsiteX1" fmla="*/ 1334304 w 1439133"/>
                    <a:gd name="connsiteY1" fmla="*/ 1738580 h 1738580"/>
                    <a:gd name="connsiteX2" fmla="*/ 0 w 1439133"/>
                    <a:gd name="connsiteY2" fmla="*/ 1023749 h 1738580"/>
                    <a:gd name="connsiteX3" fmla="*/ 1439133 w 1439133"/>
                    <a:gd name="connsiteY3" fmla="*/ 0 h 1738580"/>
                    <a:gd name="connsiteX0" fmla="*/ 1062230 w 1062230"/>
                    <a:gd name="connsiteY0" fmla="*/ 0 h 1738580"/>
                    <a:gd name="connsiteX1" fmla="*/ 957401 w 1062230"/>
                    <a:gd name="connsiteY1" fmla="*/ 1738580 h 1738580"/>
                    <a:gd name="connsiteX2" fmla="*/ 0 w 1062230"/>
                    <a:gd name="connsiteY2" fmla="*/ 917233 h 1738580"/>
                    <a:gd name="connsiteX3" fmla="*/ 1062230 w 1062230"/>
                    <a:gd name="connsiteY3" fmla="*/ 0 h 1738580"/>
                    <a:gd name="connsiteX0" fmla="*/ 1062230 w 3399078"/>
                    <a:gd name="connsiteY0" fmla="*/ 0 h 917233"/>
                    <a:gd name="connsiteX1" fmla="*/ 3399078 w 3399078"/>
                    <a:gd name="connsiteY1" fmla="*/ 411225 h 917233"/>
                    <a:gd name="connsiteX2" fmla="*/ 0 w 3399078"/>
                    <a:gd name="connsiteY2" fmla="*/ 917233 h 917233"/>
                    <a:gd name="connsiteX3" fmla="*/ 1062230 w 3399078"/>
                    <a:gd name="connsiteY3" fmla="*/ 0 h 917233"/>
                    <a:gd name="connsiteX0" fmla="*/ 0 w 2336848"/>
                    <a:gd name="connsiteY0" fmla="*/ 0 h 671427"/>
                    <a:gd name="connsiteX1" fmla="*/ 2336848 w 2336848"/>
                    <a:gd name="connsiteY1" fmla="*/ 411225 h 671427"/>
                    <a:gd name="connsiteX2" fmla="*/ 1739964 w 2336848"/>
                    <a:gd name="connsiteY2" fmla="*/ 671427 h 671427"/>
                    <a:gd name="connsiteX3" fmla="*/ 0 w 2336848"/>
                    <a:gd name="connsiteY3" fmla="*/ 0 h 671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6848" h="671427">
                      <a:moveTo>
                        <a:pt x="0" y="0"/>
                      </a:moveTo>
                      <a:lnTo>
                        <a:pt x="2336848" y="411225"/>
                      </a:lnTo>
                      <a:lnTo>
                        <a:pt x="1739964" y="67142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176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2" name="Isosceles Triangle 276"/>
                <p:cNvSpPr/>
                <p:nvPr/>
              </p:nvSpPr>
              <p:spPr bwMode="auto">
                <a:xfrm>
                  <a:off x="2213158" y="2012130"/>
                  <a:ext cx="700861" cy="35602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399409 w 1399409"/>
                    <a:gd name="connsiteY0" fmla="*/ 0 h 632452"/>
                    <a:gd name="connsiteX1" fmla="*/ 0 w 1399409"/>
                    <a:gd name="connsiteY1" fmla="*/ 632452 h 632452"/>
                    <a:gd name="connsiteX2" fmla="*/ 74986 w 1399409"/>
                    <a:gd name="connsiteY2" fmla="*/ 130653 h 632452"/>
                    <a:gd name="connsiteX3" fmla="*/ 1399409 w 1399409"/>
                    <a:gd name="connsiteY3" fmla="*/ 0 h 632452"/>
                    <a:gd name="connsiteX0" fmla="*/ 1063474 w 1063474"/>
                    <a:gd name="connsiteY0" fmla="*/ 573992 h 573992"/>
                    <a:gd name="connsiteX1" fmla="*/ 0 w 1063474"/>
                    <a:gd name="connsiteY1" fmla="*/ 501799 h 573992"/>
                    <a:gd name="connsiteX2" fmla="*/ 74986 w 1063474"/>
                    <a:gd name="connsiteY2" fmla="*/ 0 h 573992"/>
                    <a:gd name="connsiteX3" fmla="*/ 1063474 w 1063474"/>
                    <a:gd name="connsiteY3" fmla="*/ 573992 h 573992"/>
                    <a:gd name="connsiteX0" fmla="*/ 834055 w 834055"/>
                    <a:gd name="connsiteY0" fmla="*/ 270830 h 501799"/>
                    <a:gd name="connsiteX1" fmla="*/ 0 w 834055"/>
                    <a:gd name="connsiteY1" fmla="*/ 501799 h 501799"/>
                    <a:gd name="connsiteX2" fmla="*/ 74986 w 834055"/>
                    <a:gd name="connsiteY2" fmla="*/ 0 h 501799"/>
                    <a:gd name="connsiteX3" fmla="*/ 834055 w 834055"/>
                    <a:gd name="connsiteY3" fmla="*/ 270830 h 501799"/>
                    <a:gd name="connsiteX0" fmla="*/ 759069 w 759069"/>
                    <a:gd name="connsiteY0" fmla="*/ 270830 h 493605"/>
                    <a:gd name="connsiteX1" fmla="*/ 146240 w 759069"/>
                    <a:gd name="connsiteY1" fmla="*/ 493605 h 493605"/>
                    <a:gd name="connsiteX2" fmla="*/ 0 w 759069"/>
                    <a:gd name="connsiteY2" fmla="*/ 0 h 493605"/>
                    <a:gd name="connsiteX3" fmla="*/ 759069 w 759069"/>
                    <a:gd name="connsiteY3" fmla="*/ 270830 h 493605"/>
                    <a:gd name="connsiteX0" fmla="*/ 759069 w 759069"/>
                    <a:gd name="connsiteY0" fmla="*/ 270830 h 393063"/>
                    <a:gd name="connsiteX1" fmla="*/ 130365 w 759069"/>
                    <a:gd name="connsiteY1" fmla="*/ 393063 h 393063"/>
                    <a:gd name="connsiteX2" fmla="*/ 0 w 759069"/>
                    <a:gd name="connsiteY2" fmla="*/ 0 h 393063"/>
                    <a:gd name="connsiteX3" fmla="*/ 759069 w 759069"/>
                    <a:gd name="connsiteY3" fmla="*/ 270830 h 393063"/>
                    <a:gd name="connsiteX0" fmla="*/ 628704 w 628704"/>
                    <a:gd name="connsiteY0" fmla="*/ 244372 h 366605"/>
                    <a:gd name="connsiteX1" fmla="*/ 0 w 628704"/>
                    <a:gd name="connsiteY1" fmla="*/ 366605 h 366605"/>
                    <a:gd name="connsiteX2" fmla="*/ 60135 w 628704"/>
                    <a:gd name="connsiteY2" fmla="*/ 0 h 366605"/>
                    <a:gd name="connsiteX3" fmla="*/ 628704 w 628704"/>
                    <a:gd name="connsiteY3" fmla="*/ 244372 h 366605"/>
                    <a:gd name="connsiteX0" fmla="*/ 700861 w 700861"/>
                    <a:gd name="connsiteY0" fmla="*/ 233789 h 356022"/>
                    <a:gd name="connsiteX1" fmla="*/ 72157 w 700861"/>
                    <a:gd name="connsiteY1" fmla="*/ 356022 h 356022"/>
                    <a:gd name="connsiteX2" fmla="*/ 0 w 700861"/>
                    <a:gd name="connsiteY2" fmla="*/ 0 h 356022"/>
                    <a:gd name="connsiteX3" fmla="*/ 700861 w 700861"/>
                    <a:gd name="connsiteY3" fmla="*/ 233789 h 356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0861" h="356022">
                      <a:moveTo>
                        <a:pt x="700861" y="233789"/>
                      </a:moveTo>
                      <a:lnTo>
                        <a:pt x="72157" y="356022"/>
                      </a:lnTo>
                      <a:lnTo>
                        <a:pt x="0" y="0"/>
                      </a:lnTo>
                      <a:lnTo>
                        <a:pt x="700861" y="2337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3" name="Isosceles Triangle 276"/>
                <p:cNvSpPr/>
                <p:nvPr/>
              </p:nvSpPr>
              <p:spPr bwMode="auto">
                <a:xfrm>
                  <a:off x="2925094" y="2648510"/>
                  <a:ext cx="1665422" cy="47611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5422" h="476111">
                      <a:moveTo>
                        <a:pt x="0" y="476111"/>
                      </a:moveTo>
                      <a:lnTo>
                        <a:pt x="1665422" y="0"/>
                      </a:lnTo>
                      <a:lnTo>
                        <a:pt x="1523388" y="394397"/>
                      </a:lnTo>
                      <a:lnTo>
                        <a:pt x="0" y="4761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4" name="Isosceles Triangle 276"/>
                <p:cNvSpPr/>
                <p:nvPr/>
              </p:nvSpPr>
              <p:spPr bwMode="auto">
                <a:xfrm>
                  <a:off x="4277030" y="2976252"/>
                  <a:ext cx="1489764" cy="5890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81425"/>
                    <a:gd name="connsiteX1" fmla="*/ 1665422 w 1665422"/>
                    <a:gd name="connsiteY1" fmla="*/ 0 h 481425"/>
                    <a:gd name="connsiteX2" fmla="*/ 1523388 w 1665422"/>
                    <a:gd name="connsiteY2" fmla="*/ 394397 h 481425"/>
                    <a:gd name="connsiteX3" fmla="*/ 245809 w 1665422"/>
                    <a:gd name="connsiteY3" fmla="*/ 481425 h 481425"/>
                    <a:gd name="connsiteX4" fmla="*/ 0 w 1665422"/>
                    <a:gd name="connsiteY4" fmla="*/ 476111 h 481425"/>
                    <a:gd name="connsiteX0" fmla="*/ 0 w 1678215"/>
                    <a:gd name="connsiteY0" fmla="*/ 476111 h 589023"/>
                    <a:gd name="connsiteX1" fmla="*/ 1665422 w 1678215"/>
                    <a:gd name="connsiteY1" fmla="*/ 0 h 589023"/>
                    <a:gd name="connsiteX2" fmla="*/ 1523388 w 1678215"/>
                    <a:gd name="connsiteY2" fmla="*/ 394397 h 589023"/>
                    <a:gd name="connsiteX3" fmla="*/ 1605938 w 1678215"/>
                    <a:gd name="connsiteY3" fmla="*/ 587942 h 589023"/>
                    <a:gd name="connsiteX4" fmla="*/ 245809 w 1678215"/>
                    <a:gd name="connsiteY4" fmla="*/ 481425 h 589023"/>
                    <a:gd name="connsiteX5" fmla="*/ 0 w 1678215"/>
                    <a:gd name="connsiteY5" fmla="*/ 476111 h 589023"/>
                    <a:gd name="connsiteX0" fmla="*/ 0 w 1489764"/>
                    <a:gd name="connsiteY0" fmla="*/ 484305 h 589023"/>
                    <a:gd name="connsiteX1" fmla="*/ 1476971 w 1489764"/>
                    <a:gd name="connsiteY1" fmla="*/ 0 h 589023"/>
                    <a:gd name="connsiteX2" fmla="*/ 1334937 w 1489764"/>
                    <a:gd name="connsiteY2" fmla="*/ 394397 h 589023"/>
                    <a:gd name="connsiteX3" fmla="*/ 1417487 w 1489764"/>
                    <a:gd name="connsiteY3" fmla="*/ 587942 h 589023"/>
                    <a:gd name="connsiteX4" fmla="*/ 57358 w 1489764"/>
                    <a:gd name="connsiteY4" fmla="*/ 481425 h 589023"/>
                    <a:gd name="connsiteX5" fmla="*/ 0 w 1489764"/>
                    <a:gd name="connsiteY5" fmla="*/ 484305 h 58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9764" h="589023">
                      <a:moveTo>
                        <a:pt x="0" y="484305"/>
                      </a:moveTo>
                      <a:lnTo>
                        <a:pt x="1476971" y="0"/>
                      </a:lnTo>
                      <a:lnTo>
                        <a:pt x="1334937" y="394397"/>
                      </a:lnTo>
                      <a:cubicBezTo>
                        <a:pt x="1301808" y="458247"/>
                        <a:pt x="1630417" y="573437"/>
                        <a:pt x="1417487" y="587942"/>
                      </a:cubicBezTo>
                      <a:cubicBezTo>
                        <a:pt x="1204557" y="602447"/>
                        <a:pt x="301799" y="465924"/>
                        <a:pt x="57358" y="481425"/>
                      </a:cubicBezTo>
                      <a:lnTo>
                        <a:pt x="0" y="48430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6338858" y="4027480"/>
                  <a:ext cx="1265167" cy="122196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1068386"/>
                    <a:gd name="connsiteX1" fmla="*/ 1250073 w 1250073"/>
                    <a:gd name="connsiteY1" fmla="*/ 68134 h 1068386"/>
                    <a:gd name="connsiteX2" fmla="*/ 269036 w 1250073"/>
                    <a:gd name="connsiteY2" fmla="*/ 1068386 h 1068386"/>
                    <a:gd name="connsiteX3" fmla="*/ 0 w 1250073"/>
                    <a:gd name="connsiteY3" fmla="*/ 0 h 1068386"/>
                    <a:gd name="connsiteX0" fmla="*/ 0 w 1116368"/>
                    <a:gd name="connsiteY0" fmla="*/ 23999 h 1000252"/>
                    <a:gd name="connsiteX1" fmla="*/ 1116368 w 1116368"/>
                    <a:gd name="connsiteY1" fmla="*/ 0 h 1000252"/>
                    <a:gd name="connsiteX2" fmla="*/ 135331 w 1116368"/>
                    <a:gd name="connsiteY2" fmla="*/ 1000252 h 1000252"/>
                    <a:gd name="connsiteX3" fmla="*/ 0 w 1116368"/>
                    <a:gd name="connsiteY3" fmla="*/ 23999 h 1000252"/>
                    <a:gd name="connsiteX0" fmla="*/ 0 w 1229502"/>
                    <a:gd name="connsiteY0" fmla="*/ 0 h 1063779"/>
                    <a:gd name="connsiteX1" fmla="*/ 1229502 w 1229502"/>
                    <a:gd name="connsiteY1" fmla="*/ 63527 h 1063779"/>
                    <a:gd name="connsiteX2" fmla="*/ 248465 w 1229502"/>
                    <a:gd name="connsiteY2" fmla="*/ 1063779 h 1063779"/>
                    <a:gd name="connsiteX3" fmla="*/ 0 w 1229502"/>
                    <a:gd name="connsiteY3" fmla="*/ 0 h 1063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9502" h="1063779">
                      <a:moveTo>
                        <a:pt x="0" y="0"/>
                      </a:moveTo>
                      <a:lnTo>
                        <a:pt x="1229502" y="63527"/>
                      </a:lnTo>
                      <a:lnTo>
                        <a:pt x="248465" y="10637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6" name="TextBox 195"/>
                <p:cNvSpPr txBox="1"/>
                <p:nvPr/>
              </p:nvSpPr>
              <p:spPr>
                <a:xfrm>
                  <a:off x="7595884" y="2321855"/>
                  <a:ext cx="1056916" cy="96113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27121" h="836717">
                      <a:moveTo>
                        <a:pt x="0" y="0"/>
                      </a:moveTo>
                      <a:lnTo>
                        <a:pt x="1027121" y="671010"/>
                      </a:lnTo>
                      <a:lnTo>
                        <a:pt x="372549" y="8367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7" name="TextBox 196"/>
                <p:cNvSpPr txBox="1"/>
                <p:nvPr/>
              </p:nvSpPr>
              <p:spPr>
                <a:xfrm>
                  <a:off x="8608128" y="3081466"/>
                  <a:ext cx="1781704" cy="100449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0 w 1731477"/>
                    <a:gd name="connsiteY0" fmla="*/ 0 h 874461"/>
                    <a:gd name="connsiteX1" fmla="*/ 1731477 w 1731477"/>
                    <a:gd name="connsiteY1" fmla="*/ 608894 h 874461"/>
                    <a:gd name="connsiteX2" fmla="*/ 1100793 w 1731477"/>
                    <a:gd name="connsiteY2" fmla="*/ 874461 h 874461"/>
                    <a:gd name="connsiteX3" fmla="*/ 0 w 1731477"/>
                    <a:gd name="connsiteY3" fmla="*/ 0 h 87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1477" h="874461">
                      <a:moveTo>
                        <a:pt x="0" y="0"/>
                      </a:moveTo>
                      <a:lnTo>
                        <a:pt x="1731477" y="608894"/>
                      </a:lnTo>
                      <a:lnTo>
                        <a:pt x="1100793" y="8744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1386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8" name="TextBox 197"/>
                <p:cNvSpPr txBox="1"/>
                <p:nvPr/>
              </p:nvSpPr>
              <p:spPr>
                <a:xfrm>
                  <a:off x="10543820" y="4616050"/>
                  <a:ext cx="1484721" cy="1387203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455558 w 2135610"/>
                    <a:gd name="connsiteY0" fmla="*/ 0 h 1221891"/>
                    <a:gd name="connsiteX1" fmla="*/ 2135610 w 2135610"/>
                    <a:gd name="connsiteY1" fmla="*/ 599681 h 1221891"/>
                    <a:gd name="connsiteX2" fmla="*/ 0 w 2135610"/>
                    <a:gd name="connsiteY2" fmla="*/ 1221891 h 1221891"/>
                    <a:gd name="connsiteX3" fmla="*/ 455558 w 2135610"/>
                    <a:gd name="connsiteY3" fmla="*/ 0 h 1221891"/>
                    <a:gd name="connsiteX0" fmla="*/ 455558 w 1395091"/>
                    <a:gd name="connsiteY0" fmla="*/ 0 h 1221891"/>
                    <a:gd name="connsiteX1" fmla="*/ 1395091 w 1395091"/>
                    <a:gd name="connsiteY1" fmla="*/ 342897 h 1221891"/>
                    <a:gd name="connsiteX2" fmla="*/ 0 w 1395091"/>
                    <a:gd name="connsiteY2" fmla="*/ 1221891 h 1221891"/>
                    <a:gd name="connsiteX3" fmla="*/ 455558 w 1395091"/>
                    <a:gd name="connsiteY3" fmla="*/ 0 h 1221891"/>
                    <a:gd name="connsiteX0" fmla="*/ 487408 w 1395091"/>
                    <a:gd name="connsiteY0" fmla="*/ 0 h 1207625"/>
                    <a:gd name="connsiteX1" fmla="*/ 1395091 w 1395091"/>
                    <a:gd name="connsiteY1" fmla="*/ 328631 h 1207625"/>
                    <a:gd name="connsiteX2" fmla="*/ 0 w 1395091"/>
                    <a:gd name="connsiteY2" fmla="*/ 1207625 h 1207625"/>
                    <a:gd name="connsiteX3" fmla="*/ 487408 w 1395091"/>
                    <a:gd name="connsiteY3" fmla="*/ 0 h 1207625"/>
                    <a:gd name="connsiteX0" fmla="*/ 487408 w 1442866"/>
                    <a:gd name="connsiteY0" fmla="*/ 0 h 1207625"/>
                    <a:gd name="connsiteX1" fmla="*/ 1442866 w 1442866"/>
                    <a:gd name="connsiteY1" fmla="*/ 321498 h 1207625"/>
                    <a:gd name="connsiteX2" fmla="*/ 0 w 1442866"/>
                    <a:gd name="connsiteY2" fmla="*/ 1207625 h 1207625"/>
                    <a:gd name="connsiteX3" fmla="*/ 487408 w 1442866"/>
                    <a:gd name="connsiteY3" fmla="*/ 0 h 120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42866" h="1207625">
                      <a:moveTo>
                        <a:pt x="487408" y="0"/>
                      </a:moveTo>
                      <a:lnTo>
                        <a:pt x="1442866" y="321498"/>
                      </a:lnTo>
                      <a:lnTo>
                        <a:pt x="0" y="1207625"/>
                      </a:lnTo>
                      <a:lnTo>
                        <a:pt x="48740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9" name="Isosceles Triangle 276"/>
                <p:cNvSpPr/>
                <p:nvPr/>
              </p:nvSpPr>
              <p:spPr bwMode="auto">
                <a:xfrm>
                  <a:off x="8575475" y="6121053"/>
                  <a:ext cx="519333" cy="61852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373971 w 883658"/>
                    <a:gd name="connsiteY0" fmla="*/ 0 h 1263355"/>
                    <a:gd name="connsiteX1" fmla="*/ 883658 w 883658"/>
                    <a:gd name="connsiteY1" fmla="*/ 1263355 h 1263355"/>
                    <a:gd name="connsiteX2" fmla="*/ 0 w 883658"/>
                    <a:gd name="connsiteY2" fmla="*/ 261749 h 1263355"/>
                    <a:gd name="connsiteX3" fmla="*/ 373971 w 883658"/>
                    <a:gd name="connsiteY3" fmla="*/ 0 h 1263355"/>
                    <a:gd name="connsiteX0" fmla="*/ 562423 w 1072110"/>
                    <a:gd name="connsiteY0" fmla="*/ 0 h 1263355"/>
                    <a:gd name="connsiteX1" fmla="*/ 1072110 w 1072110"/>
                    <a:gd name="connsiteY1" fmla="*/ 1263355 h 1263355"/>
                    <a:gd name="connsiteX2" fmla="*/ 0 w 1072110"/>
                    <a:gd name="connsiteY2" fmla="*/ 278136 h 1263355"/>
                    <a:gd name="connsiteX3" fmla="*/ 562423 w 1072110"/>
                    <a:gd name="connsiteY3" fmla="*/ 0 h 1263355"/>
                    <a:gd name="connsiteX0" fmla="*/ 535208 w 1072110"/>
                    <a:gd name="connsiteY0" fmla="*/ 0 h 1199855"/>
                    <a:gd name="connsiteX1" fmla="*/ 1072110 w 1072110"/>
                    <a:gd name="connsiteY1" fmla="*/ 1199855 h 1199855"/>
                    <a:gd name="connsiteX2" fmla="*/ 0 w 1072110"/>
                    <a:gd name="connsiteY2" fmla="*/ 214636 h 1199855"/>
                    <a:gd name="connsiteX3" fmla="*/ 535208 w 1072110"/>
                    <a:gd name="connsiteY3" fmla="*/ 0 h 1199855"/>
                    <a:gd name="connsiteX0" fmla="*/ 535208 w 535208"/>
                    <a:gd name="connsiteY0" fmla="*/ 0 h 655569"/>
                    <a:gd name="connsiteX1" fmla="*/ 310110 w 535208"/>
                    <a:gd name="connsiteY1" fmla="*/ 655569 h 655569"/>
                    <a:gd name="connsiteX2" fmla="*/ 0 w 535208"/>
                    <a:gd name="connsiteY2" fmla="*/ 214636 h 655569"/>
                    <a:gd name="connsiteX3" fmla="*/ 535208 w 535208"/>
                    <a:gd name="connsiteY3" fmla="*/ 0 h 655569"/>
                    <a:gd name="connsiteX0" fmla="*/ 466416 w 466416"/>
                    <a:gd name="connsiteY0" fmla="*/ 0 h 449194"/>
                    <a:gd name="connsiteX1" fmla="*/ 310110 w 466416"/>
                    <a:gd name="connsiteY1" fmla="*/ 449194 h 449194"/>
                    <a:gd name="connsiteX2" fmla="*/ 0 w 466416"/>
                    <a:gd name="connsiteY2" fmla="*/ 8261 h 449194"/>
                    <a:gd name="connsiteX3" fmla="*/ 466416 w 466416"/>
                    <a:gd name="connsiteY3" fmla="*/ 0 h 449194"/>
                    <a:gd name="connsiteX0" fmla="*/ 519333 w 519333"/>
                    <a:gd name="connsiteY0" fmla="*/ 0 h 618528"/>
                    <a:gd name="connsiteX1" fmla="*/ 310110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  <a:gd name="connsiteX0" fmla="*/ 519333 w 519333"/>
                    <a:gd name="connsiteY0" fmla="*/ 0 h 428028"/>
                    <a:gd name="connsiteX1" fmla="*/ 294235 w 519333"/>
                    <a:gd name="connsiteY1" fmla="*/ 428028 h 428028"/>
                    <a:gd name="connsiteX2" fmla="*/ 0 w 519333"/>
                    <a:gd name="connsiteY2" fmla="*/ 177595 h 428028"/>
                    <a:gd name="connsiteX3" fmla="*/ 519333 w 519333"/>
                    <a:gd name="connsiteY3" fmla="*/ 0 h 428028"/>
                    <a:gd name="connsiteX0" fmla="*/ 519333 w 519333"/>
                    <a:gd name="connsiteY0" fmla="*/ 0 h 618528"/>
                    <a:gd name="connsiteX1" fmla="*/ 288944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333" h="618528">
                      <a:moveTo>
                        <a:pt x="519333" y="0"/>
                      </a:moveTo>
                      <a:lnTo>
                        <a:pt x="288944" y="618528"/>
                      </a:lnTo>
                      <a:lnTo>
                        <a:pt x="0" y="177595"/>
                      </a:lnTo>
                      <a:lnTo>
                        <a:pt x="51933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1378A">
                        <a:alpha val="7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</p:grpSp>
          <p:sp>
            <p:nvSpPr>
              <p:cNvPr id="166" name="Isosceles Triangle 276"/>
              <p:cNvSpPr/>
              <p:nvPr/>
            </p:nvSpPr>
            <p:spPr bwMode="auto">
              <a:xfrm rot="8878675">
                <a:off x="10906022" y="5260205"/>
                <a:ext cx="1792650" cy="171171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1560762"/>
                  <a:gd name="connsiteX1" fmla="*/ 257560 w 1811720"/>
                  <a:gd name="connsiteY1" fmla="*/ 1513178 h 1560762"/>
                  <a:gd name="connsiteX2" fmla="*/ 0 w 1811720"/>
                  <a:gd name="connsiteY2" fmla="*/ 1560762 h 1560762"/>
                  <a:gd name="connsiteX3" fmla="*/ 980370 w 1811720"/>
                  <a:gd name="connsiteY3" fmla="*/ 0 h 1560762"/>
                  <a:gd name="connsiteX4" fmla="*/ 1811720 w 1811720"/>
                  <a:gd name="connsiteY4" fmla="*/ 533928 h 1560762"/>
                  <a:gd name="connsiteX0" fmla="*/ 1811720 w 1811720"/>
                  <a:gd name="connsiteY0" fmla="*/ 533928 h 1711710"/>
                  <a:gd name="connsiteX1" fmla="*/ 145880 w 1811720"/>
                  <a:gd name="connsiteY1" fmla="*/ 1711710 h 1711710"/>
                  <a:gd name="connsiteX2" fmla="*/ 0 w 1811720"/>
                  <a:gd name="connsiteY2" fmla="*/ 1560762 h 1711710"/>
                  <a:gd name="connsiteX3" fmla="*/ 980370 w 1811720"/>
                  <a:gd name="connsiteY3" fmla="*/ 0 h 1711710"/>
                  <a:gd name="connsiteX4" fmla="*/ 1811720 w 1811720"/>
                  <a:gd name="connsiteY4" fmla="*/ 533928 h 1711710"/>
                  <a:gd name="connsiteX0" fmla="*/ 1673677 w 1673677"/>
                  <a:gd name="connsiteY0" fmla="*/ 533928 h 1711710"/>
                  <a:gd name="connsiteX1" fmla="*/ 7837 w 1673677"/>
                  <a:gd name="connsiteY1" fmla="*/ 1711710 h 1711710"/>
                  <a:gd name="connsiteX2" fmla="*/ 0 w 1673677"/>
                  <a:gd name="connsiteY2" fmla="*/ 1359994 h 1711710"/>
                  <a:gd name="connsiteX3" fmla="*/ 842327 w 1673677"/>
                  <a:gd name="connsiteY3" fmla="*/ 0 h 1711710"/>
                  <a:gd name="connsiteX4" fmla="*/ 1673677 w 1673677"/>
                  <a:gd name="connsiteY4" fmla="*/ 533928 h 1711710"/>
                  <a:gd name="connsiteX0" fmla="*/ 1792650 w 1792650"/>
                  <a:gd name="connsiteY0" fmla="*/ 533928 h 1711710"/>
                  <a:gd name="connsiteX1" fmla="*/ 126810 w 1792650"/>
                  <a:gd name="connsiteY1" fmla="*/ 1711710 h 1711710"/>
                  <a:gd name="connsiteX2" fmla="*/ 0 w 1792650"/>
                  <a:gd name="connsiteY2" fmla="*/ 1560207 h 1711710"/>
                  <a:gd name="connsiteX3" fmla="*/ 961300 w 1792650"/>
                  <a:gd name="connsiteY3" fmla="*/ 0 h 1711710"/>
                  <a:gd name="connsiteX4" fmla="*/ 1792650 w 1792650"/>
                  <a:gd name="connsiteY4" fmla="*/ 533928 h 1711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650" h="1711710">
                    <a:moveTo>
                      <a:pt x="1792650" y="533928"/>
                    </a:moveTo>
                    <a:lnTo>
                      <a:pt x="126810" y="1711710"/>
                    </a:lnTo>
                    <a:lnTo>
                      <a:pt x="0" y="1560207"/>
                    </a:lnTo>
                    <a:lnTo>
                      <a:pt x="961300" y="0"/>
                    </a:lnTo>
                    <a:lnTo>
                      <a:pt x="1792650" y="53392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7" name="Isosceles Triangle 276"/>
              <p:cNvSpPr/>
              <p:nvPr/>
            </p:nvSpPr>
            <p:spPr bwMode="auto">
              <a:xfrm rot="8878675">
                <a:off x="10066203" y="5544578"/>
                <a:ext cx="1008809" cy="172823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2030374"/>
                  <a:gd name="connsiteX1" fmla="*/ 367429 w 1811720"/>
                  <a:gd name="connsiteY1" fmla="*/ 2030374 h 2030374"/>
                  <a:gd name="connsiteX2" fmla="*/ 0 w 1811720"/>
                  <a:gd name="connsiteY2" fmla="*/ 1560762 h 2030374"/>
                  <a:gd name="connsiteX3" fmla="*/ 980370 w 1811720"/>
                  <a:gd name="connsiteY3" fmla="*/ 0 h 2030374"/>
                  <a:gd name="connsiteX4" fmla="*/ 1811720 w 1811720"/>
                  <a:gd name="connsiteY4" fmla="*/ 533928 h 2030374"/>
                  <a:gd name="connsiteX0" fmla="*/ 1963639 w 1963639"/>
                  <a:gd name="connsiteY0" fmla="*/ 533928 h 2030374"/>
                  <a:gd name="connsiteX1" fmla="*/ 519348 w 1963639"/>
                  <a:gd name="connsiteY1" fmla="*/ 2030374 h 2030374"/>
                  <a:gd name="connsiteX2" fmla="*/ 0 w 1963639"/>
                  <a:gd name="connsiteY2" fmla="*/ 1529948 h 2030374"/>
                  <a:gd name="connsiteX3" fmla="*/ 1132289 w 1963639"/>
                  <a:gd name="connsiteY3" fmla="*/ 0 h 2030374"/>
                  <a:gd name="connsiteX4" fmla="*/ 1963639 w 1963639"/>
                  <a:gd name="connsiteY4" fmla="*/ 533928 h 2030374"/>
                  <a:gd name="connsiteX0" fmla="*/ 2107479 w 2107479"/>
                  <a:gd name="connsiteY0" fmla="*/ 101593 h 1598039"/>
                  <a:gd name="connsiteX1" fmla="*/ 663188 w 2107479"/>
                  <a:gd name="connsiteY1" fmla="*/ 1598039 h 1598039"/>
                  <a:gd name="connsiteX2" fmla="*/ 143840 w 2107479"/>
                  <a:gd name="connsiteY2" fmla="*/ 1097613 h 1598039"/>
                  <a:gd name="connsiteX3" fmla="*/ 0 w 2107479"/>
                  <a:gd name="connsiteY3" fmla="*/ 0 h 1598039"/>
                  <a:gd name="connsiteX4" fmla="*/ 2107479 w 2107479"/>
                  <a:gd name="connsiteY4" fmla="*/ 101593 h 1598039"/>
                  <a:gd name="connsiteX0" fmla="*/ 565944 w 663188"/>
                  <a:gd name="connsiteY0" fmla="*/ 581927 h 1598039"/>
                  <a:gd name="connsiteX1" fmla="*/ 663188 w 663188"/>
                  <a:gd name="connsiteY1" fmla="*/ 1598039 h 1598039"/>
                  <a:gd name="connsiteX2" fmla="*/ 143840 w 663188"/>
                  <a:gd name="connsiteY2" fmla="*/ 1097613 h 1598039"/>
                  <a:gd name="connsiteX3" fmla="*/ 0 w 663188"/>
                  <a:gd name="connsiteY3" fmla="*/ 0 h 1598039"/>
                  <a:gd name="connsiteX4" fmla="*/ 565944 w 663188"/>
                  <a:gd name="connsiteY4" fmla="*/ 581927 h 1598039"/>
                  <a:gd name="connsiteX0" fmla="*/ 833280 w 833280"/>
                  <a:gd name="connsiteY0" fmla="*/ 513733 h 1598039"/>
                  <a:gd name="connsiteX1" fmla="*/ 663188 w 833280"/>
                  <a:gd name="connsiteY1" fmla="*/ 1598039 h 1598039"/>
                  <a:gd name="connsiteX2" fmla="*/ 143840 w 833280"/>
                  <a:gd name="connsiteY2" fmla="*/ 1097613 h 1598039"/>
                  <a:gd name="connsiteX3" fmla="*/ 0 w 833280"/>
                  <a:gd name="connsiteY3" fmla="*/ 0 h 1598039"/>
                  <a:gd name="connsiteX4" fmla="*/ 833280 w 833280"/>
                  <a:gd name="connsiteY4" fmla="*/ 513733 h 1598039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43840 w 833280"/>
                  <a:gd name="connsiteY2" fmla="*/ 109761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91540 w 833280"/>
                  <a:gd name="connsiteY2" fmla="*/ 102134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35992 w 833280"/>
                  <a:gd name="connsiteY2" fmla="*/ 108022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11521 w 1008809"/>
                  <a:gd name="connsiteY2" fmla="*/ 1208723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402962 w 1008809"/>
                  <a:gd name="connsiteY2" fmla="*/ 1172291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38440 w 1008809"/>
                  <a:gd name="connsiteY2" fmla="*/ 1225558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8809" h="1728234">
                    <a:moveTo>
                      <a:pt x="1008809" y="642233"/>
                    </a:moveTo>
                    <a:lnTo>
                      <a:pt x="881346" y="1728234"/>
                    </a:lnTo>
                    <a:lnTo>
                      <a:pt x="338440" y="1225558"/>
                    </a:lnTo>
                    <a:lnTo>
                      <a:pt x="0" y="0"/>
                    </a:lnTo>
                    <a:lnTo>
                      <a:pt x="1008809" y="64223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3082759" y="6141339"/>
              <a:ext cx="5335665" cy="402237"/>
              <a:chOff x="3082759" y="6141339"/>
              <a:chExt cx="5335665" cy="402237"/>
            </a:xfrm>
          </p:grpSpPr>
          <p:sp>
            <p:nvSpPr>
              <p:cNvPr id="160" name="Oval 159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1" name="Oval 160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2" name="Oval 161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3" name="Oval 162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4" name="Oval 163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-631568" y="1737032"/>
              <a:ext cx="5231027" cy="3850968"/>
              <a:chOff x="-631568" y="1737032"/>
              <a:chExt cx="5231027" cy="3850968"/>
            </a:xfrm>
          </p:grpSpPr>
          <p:cxnSp>
            <p:nvCxnSpPr>
              <p:cNvPr id="120" name="Straight Connector 119"/>
              <p:cNvCxnSpPr/>
              <p:nvPr/>
            </p:nvCxnSpPr>
            <p:spPr bwMode="auto">
              <a:xfrm flipV="1">
                <a:off x="1448486" y="3109785"/>
                <a:ext cx="1496541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1" name="Straight Connector 120"/>
              <p:cNvCxnSpPr/>
              <p:nvPr/>
            </p:nvCxnSpPr>
            <p:spPr bwMode="auto">
              <a:xfrm>
                <a:off x="1455351" y="3610919"/>
                <a:ext cx="1146433" cy="707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2" name="Straight Connector 121"/>
              <p:cNvCxnSpPr/>
              <p:nvPr/>
            </p:nvCxnSpPr>
            <p:spPr bwMode="auto">
              <a:xfrm>
                <a:off x="762000" y="2951892"/>
                <a:ext cx="2203622" cy="1716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3" name="Straight Connector 122"/>
              <p:cNvCxnSpPr/>
              <p:nvPr/>
            </p:nvCxnSpPr>
            <p:spPr bwMode="auto">
              <a:xfrm>
                <a:off x="2529840" y="2672080"/>
                <a:ext cx="552484" cy="115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2004541" y="2560595"/>
                <a:ext cx="933621" cy="5423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>
                <a:off x="1125838" y="2045730"/>
                <a:ext cx="1150002" cy="31139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6" name="Straight Connector 125"/>
              <p:cNvCxnSpPr/>
              <p:nvPr/>
            </p:nvCxnSpPr>
            <p:spPr bwMode="auto">
              <a:xfrm>
                <a:off x="3870960" y="2570480"/>
                <a:ext cx="728499" cy="7249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>
                <a:off x="1647568" y="4105189"/>
                <a:ext cx="1221945" cy="1064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8" name="Straight Connector 127"/>
              <p:cNvCxnSpPr/>
              <p:nvPr/>
            </p:nvCxnSpPr>
            <p:spPr bwMode="auto">
              <a:xfrm>
                <a:off x="521730" y="4482757"/>
                <a:ext cx="1709351" cy="13043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>
                <a:off x="892432" y="3844324"/>
                <a:ext cx="652163" cy="70708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>
                <a:off x="1455352" y="3597189"/>
                <a:ext cx="356972" cy="98854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/>
              <p:nvPr/>
            </p:nvCxnSpPr>
            <p:spPr bwMode="auto">
              <a:xfrm flipV="1">
                <a:off x="2588054" y="3123514"/>
                <a:ext cx="356973" cy="11738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2" name="Straight Connector 131"/>
              <p:cNvCxnSpPr/>
              <p:nvPr/>
            </p:nvCxnSpPr>
            <p:spPr bwMode="auto">
              <a:xfrm flipV="1">
                <a:off x="1475946" y="2553730"/>
                <a:ext cx="535459" cy="45308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 flipV="1">
                <a:off x="1448486" y="2999946"/>
                <a:ext cx="20595" cy="610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Straight Connector 133"/>
              <p:cNvCxnSpPr/>
              <p:nvPr/>
            </p:nvCxnSpPr>
            <p:spPr bwMode="auto">
              <a:xfrm>
                <a:off x="1488922" y="1737032"/>
                <a:ext cx="2382861" cy="8510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>
                <a:endCxn id="107" idx="0"/>
              </p:cNvCxnSpPr>
              <p:nvPr/>
            </p:nvCxnSpPr>
            <p:spPr bwMode="auto">
              <a:xfrm flipH="1">
                <a:off x="2936055" y="2780270"/>
                <a:ext cx="132539" cy="30264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6" name="Straight Connector 135"/>
              <p:cNvCxnSpPr/>
              <p:nvPr/>
            </p:nvCxnSpPr>
            <p:spPr bwMode="auto">
              <a:xfrm>
                <a:off x="1118973" y="2052595"/>
                <a:ext cx="348002" cy="9548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7" name="Straight Connector 136"/>
              <p:cNvCxnSpPr/>
              <p:nvPr/>
            </p:nvCxnSpPr>
            <p:spPr bwMode="auto">
              <a:xfrm>
                <a:off x="1112108" y="2045730"/>
                <a:ext cx="910921" cy="51545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 flipV="1">
                <a:off x="494271" y="2704758"/>
                <a:ext cx="528595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9" name="Straight Connector 138"/>
              <p:cNvCxnSpPr/>
              <p:nvPr/>
            </p:nvCxnSpPr>
            <p:spPr bwMode="auto">
              <a:xfrm>
                <a:off x="137297" y="2086919"/>
                <a:ext cx="1324919" cy="9336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0" name="Straight Connector 139"/>
              <p:cNvCxnSpPr/>
              <p:nvPr/>
            </p:nvCxnSpPr>
            <p:spPr bwMode="auto">
              <a:xfrm flipH="1" flipV="1">
                <a:off x="-343152" y="2843161"/>
                <a:ext cx="1771043" cy="7608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1" name="Straight Connector 140"/>
              <p:cNvCxnSpPr/>
              <p:nvPr/>
            </p:nvCxnSpPr>
            <p:spPr bwMode="auto">
              <a:xfrm>
                <a:off x="1448487" y="3610918"/>
                <a:ext cx="102972" cy="961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 flipH="1">
                <a:off x="906162" y="3617784"/>
                <a:ext cx="528595" cy="24027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 flipV="1">
                <a:off x="2265680" y="2251676"/>
                <a:ext cx="658752" cy="10544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 flipH="1">
                <a:off x="2224216" y="4311135"/>
                <a:ext cx="356974" cy="30205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>
                <a:off x="2581189" y="4311135"/>
                <a:ext cx="281460" cy="84437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/>
              <p:nvPr/>
            </p:nvCxnSpPr>
            <p:spPr bwMode="auto">
              <a:xfrm flipV="1">
                <a:off x="-204927" y="3521676"/>
                <a:ext cx="1426873" cy="141084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>
                <a:off x="-631568" y="1784865"/>
                <a:ext cx="1757405" cy="2608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 flipH="1" flipV="1">
                <a:off x="2225040" y="2011680"/>
                <a:ext cx="50801" cy="3251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>
                <a:off x="2848918" y="5155514"/>
                <a:ext cx="652163" cy="43248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/>
              <p:nvPr/>
            </p:nvCxnSpPr>
            <p:spPr bwMode="auto">
              <a:xfrm flipV="1">
                <a:off x="3844324" y="2114378"/>
                <a:ext cx="418757" cy="4874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/>
              <p:nvPr/>
            </p:nvCxnSpPr>
            <p:spPr bwMode="auto">
              <a:xfrm flipH="1" flipV="1">
                <a:off x="4256216" y="2114378"/>
                <a:ext cx="336378" cy="54232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2" name="Straight Connector 151"/>
              <p:cNvCxnSpPr/>
              <p:nvPr/>
            </p:nvCxnSpPr>
            <p:spPr bwMode="auto">
              <a:xfrm flipV="1">
                <a:off x="3274541" y="3624649"/>
                <a:ext cx="521729" cy="23340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3" name="Straight Connector 152"/>
              <p:cNvCxnSpPr>
                <a:endCxn id="107" idx="5"/>
              </p:cNvCxnSpPr>
              <p:nvPr/>
            </p:nvCxnSpPr>
            <p:spPr bwMode="auto">
              <a:xfrm flipV="1">
                <a:off x="2237947" y="3134723"/>
                <a:ext cx="719569" cy="146473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4" name="Straight Connector 153"/>
              <p:cNvCxnSpPr>
                <a:stCxn id="157" idx="3"/>
              </p:cNvCxnSpPr>
              <p:nvPr/>
            </p:nvCxnSpPr>
            <p:spPr bwMode="auto">
              <a:xfrm flipV="1">
                <a:off x="1424739" y="2560595"/>
                <a:ext cx="579802" cy="10759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5" name="Oval 154"/>
              <p:cNvSpPr>
                <a:spLocks noChangeAspect="1"/>
              </p:cNvSpPr>
              <p:nvPr/>
            </p:nvSpPr>
            <p:spPr bwMode="auto">
              <a:xfrm>
                <a:off x="3035959" y="275410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6" name="Oval 155"/>
              <p:cNvSpPr>
                <a:spLocks noChangeAspect="1"/>
              </p:cNvSpPr>
              <p:nvPr/>
            </p:nvSpPr>
            <p:spPr bwMode="auto">
              <a:xfrm>
                <a:off x="1971905" y="2513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7" name="Oval 156"/>
              <p:cNvSpPr>
                <a:spLocks noChangeAspect="1"/>
              </p:cNvSpPr>
              <p:nvPr/>
            </p:nvSpPr>
            <p:spPr bwMode="auto">
              <a:xfrm>
                <a:off x="1415850" y="358475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8" name="Oval 157"/>
              <p:cNvSpPr>
                <a:spLocks noChangeAspect="1"/>
              </p:cNvSpPr>
              <p:nvPr/>
            </p:nvSpPr>
            <p:spPr bwMode="auto">
              <a:xfrm>
                <a:off x="1093202" y="2005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9" name="Oval 158"/>
              <p:cNvSpPr>
                <a:spLocks noChangeAspect="1"/>
              </p:cNvSpPr>
              <p:nvPr/>
            </p:nvSpPr>
            <p:spPr bwMode="auto">
              <a:xfrm>
                <a:off x="2898660" y="221178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2107030" y="1646246"/>
              <a:ext cx="7647730" cy="4610517"/>
              <a:chOff x="2107030" y="1646246"/>
              <a:chExt cx="7647730" cy="4610517"/>
            </a:xfrm>
          </p:grpSpPr>
          <p:cxnSp>
            <p:nvCxnSpPr>
              <p:cNvPr id="72" name="Straight Connector 71"/>
              <p:cNvCxnSpPr/>
              <p:nvPr/>
            </p:nvCxnSpPr>
            <p:spPr bwMode="auto">
              <a:xfrm flipV="1">
                <a:off x="7196667" y="2310109"/>
                <a:ext cx="412354" cy="553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3" name="Straight Connector 72"/>
              <p:cNvCxnSpPr/>
              <p:nvPr/>
            </p:nvCxnSpPr>
            <p:spPr bwMode="auto">
              <a:xfrm flipH="1" flipV="1">
                <a:off x="2107030" y="1646246"/>
                <a:ext cx="190685" cy="5913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 flipV="1">
                <a:off x="6153127" y="1892825"/>
                <a:ext cx="86109" cy="56250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100000">
                      <a:schemeClr val="tx1">
                        <a:alpha val="60000"/>
                      </a:schemeClr>
                    </a:gs>
                    <a:gs pos="36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7" name="Straight Connector 76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8" name="Straight Connector 77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V="1">
                <a:off x="3888154" y="3485401"/>
                <a:ext cx="408437" cy="14382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4" name="Straight Connector 83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5" name="Straight Connector 84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6" name="Straight Connector 85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19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8" name="Straight Connector 87"/>
              <p:cNvCxnSpPr>
                <a:stCxn id="112" idx="3"/>
                <a:endCxn id="111" idx="3"/>
              </p:cNvCxnSpPr>
              <p:nvPr/>
            </p:nvCxnSpPr>
            <p:spPr bwMode="auto">
              <a:xfrm>
                <a:off x="6204303" y="1909787"/>
                <a:ext cx="1372419" cy="42196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/>
              <p:nvPr/>
            </p:nvCxnSpPr>
            <p:spPr bwMode="auto">
              <a:xfrm flipH="1" flipV="1">
                <a:off x="5776756" y="2981002"/>
                <a:ext cx="365426" cy="34408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/>
              <p:nvPr/>
            </p:nvCxnSpPr>
            <p:spPr bwMode="auto">
              <a:xfrm>
                <a:off x="7260167" y="3175000"/>
                <a:ext cx="1259920" cy="75992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" name="Straight Connector 90"/>
              <p:cNvCxnSpPr>
                <a:stCxn id="114" idx="2"/>
              </p:cNvCxnSpPr>
              <p:nvPr/>
            </p:nvCxnSpPr>
            <p:spPr bwMode="auto">
              <a:xfrm flipH="1">
                <a:off x="7585081" y="3924422"/>
                <a:ext cx="916817" cy="172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" name="Straight Connector 91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>
                <a:off x="2943412" y="3115235"/>
                <a:ext cx="454694" cy="98995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4" name="Straight Connector 93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2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8" name="Straight Connector 97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9" name="Straight Connector 98"/>
              <p:cNvCxnSpPr/>
              <p:nvPr/>
            </p:nvCxnSpPr>
            <p:spPr bwMode="auto">
              <a:xfrm flipV="1">
                <a:off x="2578356" y="3850640"/>
                <a:ext cx="723644" cy="4684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1992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0" name="Straight Connector 99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35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1" name="Straight Connector 100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2" name="Straight Connector 101"/>
              <p:cNvCxnSpPr/>
              <p:nvPr/>
            </p:nvCxnSpPr>
            <p:spPr bwMode="auto">
              <a:xfrm flipH="1" flipV="1">
                <a:off x="4643641" y="3705795"/>
                <a:ext cx="1952891" cy="152362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3" name="Straight Connector 102"/>
              <p:cNvCxnSpPr/>
              <p:nvPr/>
            </p:nvCxnSpPr>
            <p:spPr bwMode="auto">
              <a:xfrm flipV="1">
                <a:off x="2569882" y="4511040"/>
                <a:ext cx="610198" cy="122637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4" name="Straight Connector 103"/>
              <p:cNvCxnSpPr>
                <a:stCxn id="50" idx="0"/>
              </p:cNvCxnSpPr>
              <p:nvPr/>
            </p:nvCxnSpPr>
            <p:spPr bwMode="auto">
              <a:xfrm flipV="1">
                <a:off x="8963228" y="4525323"/>
                <a:ext cx="59975" cy="60269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5" name="Straight Connector 104"/>
              <p:cNvCxnSpPr>
                <a:stCxn id="164" idx="4"/>
              </p:cNvCxnSpPr>
              <p:nvPr/>
            </p:nvCxnSpPr>
            <p:spPr bwMode="auto">
              <a:xfrm flipV="1">
                <a:off x="3140471" y="4514232"/>
                <a:ext cx="42884" cy="174253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6" name="Oval 105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7" name="Oval 106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8" name="Oval 107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3" name="Oval 112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4" name="Oval 113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5" name="Oval 114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6" name="Oval 115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117" name="Straight Connector 116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8" name="Straight Connector 117"/>
              <p:cNvCxnSpPr>
                <a:stCxn id="112" idx="7"/>
              </p:cNvCxnSpPr>
              <p:nvPr/>
            </p:nvCxnSpPr>
            <p:spPr bwMode="auto">
              <a:xfrm>
                <a:off x="6247226" y="1866864"/>
                <a:ext cx="1785524" cy="2921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9" name="Oval 118"/>
              <p:cNvSpPr>
                <a:spLocks noChangeAspect="1"/>
              </p:cNvSpPr>
              <p:nvPr/>
            </p:nvSpPr>
            <p:spPr bwMode="auto">
              <a:xfrm flipH="1" flipV="1">
                <a:off x="4256517" y="3439964"/>
                <a:ext cx="70554" cy="7055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-538757" y="2038024"/>
              <a:ext cx="12529833" cy="4173902"/>
              <a:chOff x="-548917" y="2035080"/>
              <a:chExt cx="12529833" cy="4173902"/>
            </a:xfrm>
            <a:gradFill flip="none" rotWithShape="1">
              <a:gsLst>
                <a:gs pos="66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20000">
                  <a:schemeClr val="accent2">
                    <a:alpha val="14000"/>
                  </a:schemeClr>
                </a:gs>
                <a:gs pos="40000">
                  <a:schemeClr val="accent4">
                    <a:lumMod val="60000"/>
                    <a:lumOff val="40000"/>
                    <a:alpha val="14000"/>
                  </a:schemeClr>
                </a:gs>
                <a:gs pos="86000">
                  <a:schemeClr val="accent4">
                    <a:lumMod val="50000"/>
                    <a:alpha val="14000"/>
                  </a:schemeClr>
                </a:gs>
              </a:gsLst>
              <a:lin ang="0" scaled="1"/>
              <a:tileRect/>
            </a:gradFill>
          </p:grpSpPr>
          <p:sp>
            <p:nvSpPr>
              <p:cNvPr id="53" name="Isosceles Triangle 276"/>
              <p:cNvSpPr/>
              <p:nvPr/>
            </p:nvSpPr>
            <p:spPr bwMode="auto">
              <a:xfrm>
                <a:off x="2942283" y="3126170"/>
                <a:ext cx="1348531" cy="71815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57152 w 1356724"/>
                  <a:gd name="connsiteY0" fmla="*/ 857443 h 857443"/>
                  <a:gd name="connsiteX1" fmla="*/ 0 w 1356724"/>
                  <a:gd name="connsiteY1" fmla="*/ 0 h 857443"/>
                  <a:gd name="connsiteX2" fmla="*/ 1356724 w 1356724"/>
                  <a:gd name="connsiteY2" fmla="*/ 225876 h 857443"/>
                  <a:gd name="connsiteX3" fmla="*/ 457152 w 1356724"/>
                  <a:gd name="connsiteY3" fmla="*/ 857443 h 857443"/>
                  <a:gd name="connsiteX0" fmla="*/ 457152 w 1348531"/>
                  <a:gd name="connsiteY0" fmla="*/ 857443 h 857443"/>
                  <a:gd name="connsiteX1" fmla="*/ 0 w 1348531"/>
                  <a:gd name="connsiteY1" fmla="*/ 0 h 857443"/>
                  <a:gd name="connsiteX2" fmla="*/ 1348531 w 1348531"/>
                  <a:gd name="connsiteY2" fmla="*/ 332393 h 857443"/>
                  <a:gd name="connsiteX3" fmla="*/ 457152 w 1348531"/>
                  <a:gd name="connsiteY3" fmla="*/ 857443 h 857443"/>
                  <a:gd name="connsiteX0" fmla="*/ 342442 w 1348531"/>
                  <a:gd name="connsiteY0" fmla="*/ 718153 h 718153"/>
                  <a:gd name="connsiteX1" fmla="*/ 0 w 1348531"/>
                  <a:gd name="connsiteY1" fmla="*/ 0 h 718153"/>
                  <a:gd name="connsiteX2" fmla="*/ 1348531 w 1348531"/>
                  <a:gd name="connsiteY2" fmla="*/ 332393 h 718153"/>
                  <a:gd name="connsiteX3" fmla="*/ 342442 w 1348531"/>
                  <a:gd name="connsiteY3" fmla="*/ 718153 h 71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8531" h="718153">
                    <a:moveTo>
                      <a:pt x="342442" y="718153"/>
                    </a:moveTo>
                    <a:lnTo>
                      <a:pt x="0" y="0"/>
                    </a:lnTo>
                    <a:lnTo>
                      <a:pt x="1348531" y="332393"/>
                    </a:lnTo>
                    <a:lnTo>
                      <a:pt x="342442" y="718153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4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5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6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7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8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9" name="Isosceles Triangle 276"/>
              <p:cNvSpPr/>
              <p:nvPr/>
            </p:nvSpPr>
            <p:spPr bwMode="auto">
              <a:xfrm>
                <a:off x="2548709" y="4507355"/>
                <a:ext cx="627147" cy="170162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  <a:gd name="connsiteX0" fmla="*/ 627147 w 627147"/>
                  <a:gd name="connsiteY0" fmla="*/ 0 h 1701627"/>
                  <a:gd name="connsiteX1" fmla="*/ 569647 w 627147"/>
                  <a:gd name="connsiteY1" fmla="*/ 1701627 h 1701627"/>
                  <a:gd name="connsiteX2" fmla="*/ 0 w 627147"/>
                  <a:gd name="connsiteY2" fmla="*/ 1255410 h 1701627"/>
                  <a:gd name="connsiteX3" fmla="*/ 627147 w 627147"/>
                  <a:gd name="connsiteY3" fmla="*/ 0 h 17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147" h="1701627">
                    <a:moveTo>
                      <a:pt x="627147" y="0"/>
                    </a:moveTo>
                    <a:lnTo>
                      <a:pt x="569647" y="1701627"/>
                    </a:lnTo>
                    <a:lnTo>
                      <a:pt x="0" y="1255410"/>
                    </a:lnTo>
                    <a:lnTo>
                      <a:pt x="627147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098400" y="2035080"/>
                <a:ext cx="917625" cy="985719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1757" h="858115">
                    <a:moveTo>
                      <a:pt x="0" y="0"/>
                    </a:moveTo>
                    <a:lnTo>
                      <a:pt x="891757" y="464158"/>
                    </a:lnTo>
                    <a:lnTo>
                      <a:pt x="364586" y="858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61" name="Isosceles Triangle 276"/>
              <p:cNvSpPr/>
              <p:nvPr/>
            </p:nvSpPr>
            <p:spPr bwMode="auto">
              <a:xfrm>
                <a:off x="508564" y="2041080"/>
                <a:ext cx="965080" cy="984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594685 w 965080"/>
                  <a:gd name="connsiteY0" fmla="*/ 0 h 984775"/>
                  <a:gd name="connsiteX1" fmla="*/ 965080 w 965080"/>
                  <a:gd name="connsiteY1" fmla="*/ 984775 h 984775"/>
                  <a:gd name="connsiteX2" fmla="*/ 0 w 965080"/>
                  <a:gd name="connsiteY2" fmla="*/ 302717 h 984775"/>
                  <a:gd name="connsiteX3" fmla="*/ 594685 w 965080"/>
                  <a:gd name="connsiteY3" fmla="*/ 0 h 98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080" h="984775">
                    <a:moveTo>
                      <a:pt x="594685" y="0"/>
                    </a:moveTo>
                    <a:lnTo>
                      <a:pt x="965080" y="984775"/>
                    </a:lnTo>
                    <a:lnTo>
                      <a:pt x="0" y="302717"/>
                    </a:lnTo>
                    <a:lnTo>
                      <a:pt x="594685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2" name="Isosceles Triangle 276"/>
              <p:cNvSpPr/>
              <p:nvPr/>
            </p:nvSpPr>
            <p:spPr bwMode="auto">
              <a:xfrm>
                <a:off x="1455856" y="3021983"/>
                <a:ext cx="1492818" cy="55620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463362 w 1492818"/>
                  <a:gd name="connsiteY2" fmla="*/ 0 h 556205"/>
                  <a:gd name="connsiteX3" fmla="*/ 1492818 w 1492818"/>
                  <a:gd name="connsiteY3" fmla="*/ 57799 h 55620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290642 w 1492818"/>
                  <a:gd name="connsiteY2" fmla="*/ 0 h 556205"/>
                  <a:gd name="connsiteX3" fmla="*/ 1492818 w 1492818"/>
                  <a:gd name="connsiteY3" fmla="*/ 57799 h 556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92818" h="556205">
                    <a:moveTo>
                      <a:pt x="1492818" y="57799"/>
                    </a:moveTo>
                    <a:lnTo>
                      <a:pt x="0" y="556205"/>
                    </a:lnTo>
                    <a:lnTo>
                      <a:pt x="290642" y="0"/>
                    </a:lnTo>
                    <a:lnTo>
                      <a:pt x="1492818" y="577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3" name="Isosceles Triangle 276"/>
              <p:cNvSpPr/>
              <p:nvPr/>
            </p:nvSpPr>
            <p:spPr bwMode="auto">
              <a:xfrm>
                <a:off x="1638759" y="4089023"/>
                <a:ext cx="611585" cy="52483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585" h="524831">
                    <a:moveTo>
                      <a:pt x="611585" y="524831"/>
                    </a:moveTo>
                    <a:lnTo>
                      <a:pt x="154432" y="493606"/>
                    </a:lnTo>
                    <a:lnTo>
                      <a:pt x="0" y="0"/>
                    </a:lnTo>
                    <a:lnTo>
                      <a:pt x="611585" y="524831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4" name="Isosceles Triangle 276"/>
              <p:cNvSpPr/>
              <p:nvPr/>
            </p:nvSpPr>
            <p:spPr bwMode="auto">
              <a:xfrm>
                <a:off x="891901" y="3605603"/>
                <a:ext cx="661992" cy="959089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579670 w 1579670"/>
                  <a:gd name="connsiteY0" fmla="*/ 57799 h 239607"/>
                  <a:gd name="connsiteX1" fmla="*/ 0 w 1579670"/>
                  <a:gd name="connsiteY1" fmla="*/ 239607 h 239607"/>
                  <a:gd name="connsiteX2" fmla="*/ 550214 w 1579670"/>
                  <a:gd name="connsiteY2" fmla="*/ 0 h 239607"/>
                  <a:gd name="connsiteX3" fmla="*/ 1579670 w 1579670"/>
                  <a:gd name="connsiteY3" fmla="*/ 57799 h 239607"/>
                  <a:gd name="connsiteX0" fmla="*/ 661992 w 661992"/>
                  <a:gd name="connsiteY0" fmla="*/ 959089 h 959089"/>
                  <a:gd name="connsiteX1" fmla="*/ 0 w 661992"/>
                  <a:gd name="connsiteY1" fmla="*/ 239607 h 959089"/>
                  <a:gd name="connsiteX2" fmla="*/ 550214 w 661992"/>
                  <a:gd name="connsiteY2" fmla="*/ 0 h 959089"/>
                  <a:gd name="connsiteX3" fmla="*/ 661992 w 661992"/>
                  <a:gd name="connsiteY3" fmla="*/ 959089 h 95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992" h="959089">
                    <a:moveTo>
                      <a:pt x="661992" y="959089"/>
                    </a:moveTo>
                    <a:lnTo>
                      <a:pt x="0" y="239607"/>
                    </a:lnTo>
                    <a:lnTo>
                      <a:pt x="550214" y="0"/>
                    </a:lnTo>
                    <a:lnTo>
                      <a:pt x="661992" y="959089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5" name="Isosceles Triangle 276"/>
              <p:cNvSpPr/>
              <p:nvPr/>
            </p:nvSpPr>
            <p:spPr bwMode="auto">
              <a:xfrm>
                <a:off x="-548917" y="2105353"/>
                <a:ext cx="1137657" cy="1174502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767262 w 1137657"/>
                  <a:gd name="connsiteY0" fmla="*/ 0 h 984775"/>
                  <a:gd name="connsiteX1" fmla="*/ 1137657 w 1137657"/>
                  <a:gd name="connsiteY1" fmla="*/ 984775 h 984775"/>
                  <a:gd name="connsiteX2" fmla="*/ 0 w 1137657"/>
                  <a:gd name="connsiteY2" fmla="*/ 450201 h 984775"/>
                  <a:gd name="connsiteX3" fmla="*/ 767262 w 1137657"/>
                  <a:gd name="connsiteY3" fmla="*/ 0 h 984775"/>
                  <a:gd name="connsiteX0" fmla="*/ 767262 w 1137657"/>
                  <a:gd name="connsiteY0" fmla="*/ 189727 h 1174502"/>
                  <a:gd name="connsiteX1" fmla="*/ 335885 w 1137657"/>
                  <a:gd name="connsiteY1" fmla="*/ 389 h 1174502"/>
                  <a:gd name="connsiteX2" fmla="*/ 1137657 w 1137657"/>
                  <a:gd name="connsiteY2" fmla="*/ 1174502 h 1174502"/>
                  <a:gd name="connsiteX3" fmla="*/ 0 w 1137657"/>
                  <a:gd name="connsiteY3" fmla="*/ 639928 h 1174502"/>
                  <a:gd name="connsiteX4" fmla="*/ 767262 w 1137657"/>
                  <a:gd name="connsiteY4" fmla="*/ 189727 h 117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7657" h="1174502">
                    <a:moveTo>
                      <a:pt x="767262" y="189727"/>
                    </a:moveTo>
                    <a:cubicBezTo>
                      <a:pt x="770953" y="200356"/>
                      <a:pt x="332194" y="-10240"/>
                      <a:pt x="335885" y="389"/>
                    </a:cubicBezTo>
                    <a:lnTo>
                      <a:pt x="1137657" y="1174502"/>
                    </a:lnTo>
                    <a:lnTo>
                      <a:pt x="0" y="639928"/>
                    </a:lnTo>
                    <a:lnTo>
                      <a:pt x="767262" y="189727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6" name="Isosceles Triangle 276"/>
              <p:cNvSpPr/>
              <p:nvPr/>
            </p:nvSpPr>
            <p:spPr bwMode="auto">
              <a:xfrm>
                <a:off x="2908757" y="2114821"/>
                <a:ext cx="1324423" cy="476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4423" h="476775">
                    <a:moveTo>
                      <a:pt x="1324423" y="0"/>
                    </a:moveTo>
                    <a:lnTo>
                      <a:pt x="965594" y="476775"/>
                    </a:lnTo>
                    <a:lnTo>
                      <a:pt x="0" y="130653"/>
                    </a:lnTo>
                    <a:lnTo>
                      <a:pt x="1324423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7" name="Isosceles Triangle 276"/>
              <p:cNvSpPr/>
              <p:nvPr/>
            </p:nvSpPr>
            <p:spPr bwMode="auto">
              <a:xfrm>
                <a:off x="9678506" y="4078440"/>
                <a:ext cx="1535578" cy="5287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35578 w 1535578"/>
                  <a:gd name="connsiteY0" fmla="*/ 27415 h 528770"/>
                  <a:gd name="connsiteX1" fmla="*/ 1365201 w 1535578"/>
                  <a:gd name="connsiteY1" fmla="*/ 528770 h 528770"/>
                  <a:gd name="connsiteX2" fmla="*/ 0 w 1535578"/>
                  <a:gd name="connsiteY2" fmla="*/ 0 h 528770"/>
                  <a:gd name="connsiteX3" fmla="*/ 1535578 w 1535578"/>
                  <a:gd name="connsiteY3" fmla="*/ 27415 h 52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5578" h="528770">
                    <a:moveTo>
                      <a:pt x="1535578" y="27415"/>
                    </a:moveTo>
                    <a:lnTo>
                      <a:pt x="1365201" y="528770"/>
                    </a:lnTo>
                    <a:lnTo>
                      <a:pt x="0" y="0"/>
                    </a:lnTo>
                    <a:lnTo>
                      <a:pt x="1535578" y="27415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8" name="Isosceles Triangle 276"/>
              <p:cNvSpPr/>
              <p:nvPr/>
            </p:nvSpPr>
            <p:spPr bwMode="auto">
              <a:xfrm>
                <a:off x="2925094" y="2648510"/>
                <a:ext cx="1665422" cy="47611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5422" h="476111">
                    <a:moveTo>
                      <a:pt x="0" y="476111"/>
                    </a:moveTo>
                    <a:lnTo>
                      <a:pt x="1665422" y="0"/>
                    </a:lnTo>
                    <a:lnTo>
                      <a:pt x="1523388" y="394397"/>
                    </a:lnTo>
                    <a:lnTo>
                      <a:pt x="0" y="4761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9" name="Isosceles Triangle 276"/>
              <p:cNvSpPr/>
              <p:nvPr/>
            </p:nvSpPr>
            <p:spPr bwMode="auto">
              <a:xfrm>
                <a:off x="4277030" y="2976252"/>
                <a:ext cx="1489764" cy="5890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  <a:gd name="connsiteX0" fmla="*/ 0 w 1665422"/>
                  <a:gd name="connsiteY0" fmla="*/ 476111 h 481425"/>
                  <a:gd name="connsiteX1" fmla="*/ 1665422 w 1665422"/>
                  <a:gd name="connsiteY1" fmla="*/ 0 h 481425"/>
                  <a:gd name="connsiteX2" fmla="*/ 1523388 w 1665422"/>
                  <a:gd name="connsiteY2" fmla="*/ 394397 h 481425"/>
                  <a:gd name="connsiteX3" fmla="*/ 245809 w 1665422"/>
                  <a:gd name="connsiteY3" fmla="*/ 481425 h 481425"/>
                  <a:gd name="connsiteX4" fmla="*/ 0 w 1665422"/>
                  <a:gd name="connsiteY4" fmla="*/ 476111 h 481425"/>
                  <a:gd name="connsiteX0" fmla="*/ 0 w 1678215"/>
                  <a:gd name="connsiteY0" fmla="*/ 476111 h 589023"/>
                  <a:gd name="connsiteX1" fmla="*/ 1665422 w 1678215"/>
                  <a:gd name="connsiteY1" fmla="*/ 0 h 589023"/>
                  <a:gd name="connsiteX2" fmla="*/ 1523388 w 1678215"/>
                  <a:gd name="connsiteY2" fmla="*/ 394397 h 589023"/>
                  <a:gd name="connsiteX3" fmla="*/ 1605938 w 1678215"/>
                  <a:gd name="connsiteY3" fmla="*/ 587942 h 589023"/>
                  <a:gd name="connsiteX4" fmla="*/ 245809 w 1678215"/>
                  <a:gd name="connsiteY4" fmla="*/ 481425 h 589023"/>
                  <a:gd name="connsiteX5" fmla="*/ 0 w 1678215"/>
                  <a:gd name="connsiteY5" fmla="*/ 476111 h 589023"/>
                  <a:gd name="connsiteX0" fmla="*/ 0 w 1489764"/>
                  <a:gd name="connsiteY0" fmla="*/ 484305 h 589023"/>
                  <a:gd name="connsiteX1" fmla="*/ 1476971 w 1489764"/>
                  <a:gd name="connsiteY1" fmla="*/ 0 h 589023"/>
                  <a:gd name="connsiteX2" fmla="*/ 1334937 w 1489764"/>
                  <a:gd name="connsiteY2" fmla="*/ 394397 h 589023"/>
                  <a:gd name="connsiteX3" fmla="*/ 1417487 w 1489764"/>
                  <a:gd name="connsiteY3" fmla="*/ 587942 h 589023"/>
                  <a:gd name="connsiteX4" fmla="*/ 57358 w 1489764"/>
                  <a:gd name="connsiteY4" fmla="*/ 481425 h 589023"/>
                  <a:gd name="connsiteX5" fmla="*/ 0 w 1489764"/>
                  <a:gd name="connsiteY5" fmla="*/ 484305 h 58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9764" h="589023">
                    <a:moveTo>
                      <a:pt x="0" y="484305"/>
                    </a:moveTo>
                    <a:lnTo>
                      <a:pt x="1476971" y="0"/>
                    </a:lnTo>
                    <a:lnTo>
                      <a:pt x="1334937" y="394397"/>
                    </a:lnTo>
                    <a:cubicBezTo>
                      <a:pt x="1301808" y="458247"/>
                      <a:pt x="1630417" y="573437"/>
                      <a:pt x="1417487" y="587942"/>
                    </a:cubicBezTo>
                    <a:cubicBezTo>
                      <a:pt x="1204557" y="602447"/>
                      <a:pt x="301799" y="465924"/>
                      <a:pt x="57358" y="481425"/>
                    </a:cubicBezTo>
                    <a:lnTo>
                      <a:pt x="0" y="484305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7595883" y="2321855"/>
                <a:ext cx="1030457" cy="950556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001408"/>
                  <a:gd name="connsiteY0" fmla="*/ 0 h 836717"/>
                  <a:gd name="connsiteX1" fmla="*/ 1001408 w 1001408"/>
                  <a:gd name="connsiteY1" fmla="*/ 661797 h 836717"/>
                  <a:gd name="connsiteX2" fmla="*/ 372549 w 1001408"/>
                  <a:gd name="connsiteY2" fmla="*/ 836717 h 836717"/>
                  <a:gd name="connsiteX3" fmla="*/ 0 w 1001408"/>
                  <a:gd name="connsiteY3" fmla="*/ 0 h 836717"/>
                  <a:gd name="connsiteX0" fmla="*/ 0 w 1001408"/>
                  <a:gd name="connsiteY0" fmla="*/ 0 h 772224"/>
                  <a:gd name="connsiteX1" fmla="*/ 1001408 w 1001408"/>
                  <a:gd name="connsiteY1" fmla="*/ 661797 h 772224"/>
                  <a:gd name="connsiteX2" fmla="*/ 372549 w 1001408"/>
                  <a:gd name="connsiteY2" fmla="*/ 772224 h 772224"/>
                  <a:gd name="connsiteX3" fmla="*/ 0 w 1001408"/>
                  <a:gd name="connsiteY3" fmla="*/ 0 h 772224"/>
                  <a:gd name="connsiteX0" fmla="*/ 0 w 1001408"/>
                  <a:gd name="connsiteY0" fmla="*/ 0 h 827504"/>
                  <a:gd name="connsiteX1" fmla="*/ 1001408 w 1001408"/>
                  <a:gd name="connsiteY1" fmla="*/ 661797 h 827504"/>
                  <a:gd name="connsiteX2" fmla="*/ 357122 w 1001408"/>
                  <a:gd name="connsiteY2" fmla="*/ 827504 h 827504"/>
                  <a:gd name="connsiteX3" fmla="*/ 0 w 1001408"/>
                  <a:gd name="connsiteY3" fmla="*/ 0 h 82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408" h="827504">
                    <a:moveTo>
                      <a:pt x="0" y="0"/>
                    </a:moveTo>
                    <a:lnTo>
                      <a:pt x="1001408" y="661797"/>
                    </a:lnTo>
                    <a:lnTo>
                      <a:pt x="357122" y="8275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10543820" y="4631925"/>
                <a:ext cx="1437096" cy="1371328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680052"/>
                  <a:gd name="connsiteY0" fmla="*/ 0 h 836717"/>
                  <a:gd name="connsiteX1" fmla="*/ 1680052 w 1680052"/>
                  <a:gd name="connsiteY1" fmla="*/ 599681 h 836717"/>
                  <a:gd name="connsiteX2" fmla="*/ 372549 w 1680052"/>
                  <a:gd name="connsiteY2" fmla="*/ 836717 h 836717"/>
                  <a:gd name="connsiteX3" fmla="*/ 0 w 1680052"/>
                  <a:gd name="connsiteY3" fmla="*/ 0 h 836717"/>
                  <a:gd name="connsiteX0" fmla="*/ 0 w 1680052"/>
                  <a:gd name="connsiteY0" fmla="*/ 0 h 865248"/>
                  <a:gd name="connsiteX1" fmla="*/ 1680052 w 1680052"/>
                  <a:gd name="connsiteY1" fmla="*/ 599681 h 865248"/>
                  <a:gd name="connsiteX2" fmla="*/ 1049368 w 1680052"/>
                  <a:gd name="connsiteY2" fmla="*/ 865248 h 865248"/>
                  <a:gd name="connsiteX3" fmla="*/ 0 w 1680052"/>
                  <a:gd name="connsiteY3" fmla="*/ 0 h 865248"/>
                  <a:gd name="connsiteX0" fmla="*/ 455558 w 2135610"/>
                  <a:gd name="connsiteY0" fmla="*/ 0 h 1221891"/>
                  <a:gd name="connsiteX1" fmla="*/ 2135610 w 2135610"/>
                  <a:gd name="connsiteY1" fmla="*/ 599681 h 1221891"/>
                  <a:gd name="connsiteX2" fmla="*/ 0 w 2135610"/>
                  <a:gd name="connsiteY2" fmla="*/ 1221891 h 1221891"/>
                  <a:gd name="connsiteX3" fmla="*/ 455558 w 2135610"/>
                  <a:gd name="connsiteY3" fmla="*/ 0 h 1221891"/>
                  <a:gd name="connsiteX0" fmla="*/ 455558 w 1395091"/>
                  <a:gd name="connsiteY0" fmla="*/ 0 h 1221891"/>
                  <a:gd name="connsiteX1" fmla="*/ 1395091 w 1395091"/>
                  <a:gd name="connsiteY1" fmla="*/ 342897 h 1221891"/>
                  <a:gd name="connsiteX2" fmla="*/ 0 w 1395091"/>
                  <a:gd name="connsiteY2" fmla="*/ 1221891 h 1221891"/>
                  <a:gd name="connsiteX3" fmla="*/ 455558 w 1395091"/>
                  <a:gd name="connsiteY3" fmla="*/ 0 h 1221891"/>
                  <a:gd name="connsiteX0" fmla="*/ 487408 w 1395091"/>
                  <a:gd name="connsiteY0" fmla="*/ 0 h 1207625"/>
                  <a:gd name="connsiteX1" fmla="*/ 1395091 w 1395091"/>
                  <a:gd name="connsiteY1" fmla="*/ 328631 h 1207625"/>
                  <a:gd name="connsiteX2" fmla="*/ 0 w 1395091"/>
                  <a:gd name="connsiteY2" fmla="*/ 1207625 h 1207625"/>
                  <a:gd name="connsiteX3" fmla="*/ 487408 w 1395091"/>
                  <a:gd name="connsiteY3" fmla="*/ 0 h 1207625"/>
                  <a:gd name="connsiteX0" fmla="*/ 487408 w 1442866"/>
                  <a:gd name="connsiteY0" fmla="*/ 0 h 1207625"/>
                  <a:gd name="connsiteX1" fmla="*/ 1442866 w 1442866"/>
                  <a:gd name="connsiteY1" fmla="*/ 321498 h 1207625"/>
                  <a:gd name="connsiteX2" fmla="*/ 0 w 1442866"/>
                  <a:gd name="connsiteY2" fmla="*/ 1207625 h 1207625"/>
                  <a:gd name="connsiteX3" fmla="*/ 487408 w 1442866"/>
                  <a:gd name="connsiteY3" fmla="*/ 0 h 1207625"/>
                  <a:gd name="connsiteX0" fmla="*/ 482265 w 1442866"/>
                  <a:gd name="connsiteY0" fmla="*/ 0 h 1041786"/>
                  <a:gd name="connsiteX1" fmla="*/ 1442866 w 1442866"/>
                  <a:gd name="connsiteY1" fmla="*/ 155659 h 1041786"/>
                  <a:gd name="connsiteX2" fmla="*/ 0 w 1442866"/>
                  <a:gd name="connsiteY2" fmla="*/ 1041786 h 1041786"/>
                  <a:gd name="connsiteX3" fmla="*/ 482265 w 1442866"/>
                  <a:gd name="connsiteY3" fmla="*/ 0 h 1041786"/>
                  <a:gd name="connsiteX0" fmla="*/ 466838 w 1442866"/>
                  <a:gd name="connsiteY0" fmla="*/ 0 h 1193805"/>
                  <a:gd name="connsiteX1" fmla="*/ 1442866 w 1442866"/>
                  <a:gd name="connsiteY1" fmla="*/ 307678 h 1193805"/>
                  <a:gd name="connsiteX2" fmla="*/ 0 w 1442866"/>
                  <a:gd name="connsiteY2" fmla="*/ 1193805 h 1193805"/>
                  <a:gd name="connsiteX3" fmla="*/ 466838 w 1442866"/>
                  <a:gd name="connsiteY3" fmla="*/ 0 h 1193805"/>
                  <a:gd name="connsiteX0" fmla="*/ 466838 w 1396584"/>
                  <a:gd name="connsiteY0" fmla="*/ 0 h 1193805"/>
                  <a:gd name="connsiteX1" fmla="*/ 1396584 w 1396584"/>
                  <a:gd name="connsiteY1" fmla="*/ 312285 h 1193805"/>
                  <a:gd name="connsiteX2" fmla="*/ 0 w 1396584"/>
                  <a:gd name="connsiteY2" fmla="*/ 1193805 h 1193805"/>
                  <a:gd name="connsiteX3" fmla="*/ 466838 w 1396584"/>
                  <a:gd name="connsiteY3" fmla="*/ 0 h 119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6584" h="1193805">
                    <a:moveTo>
                      <a:pt x="466838" y="0"/>
                    </a:moveTo>
                    <a:lnTo>
                      <a:pt x="1396584" y="312285"/>
                    </a:lnTo>
                    <a:lnTo>
                      <a:pt x="0" y="1193805"/>
                    </a:lnTo>
                    <a:lnTo>
                      <a:pt x="466838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4916129" y="2370667"/>
              <a:ext cx="8529323" cy="5142817"/>
              <a:chOff x="4916129" y="2370667"/>
              <a:chExt cx="8529323" cy="5142817"/>
            </a:xfrm>
          </p:grpSpPr>
          <p:cxnSp>
            <p:nvCxnSpPr>
              <p:cNvPr id="21" name="Straight Connector 20"/>
              <p:cNvCxnSpPr/>
              <p:nvPr/>
            </p:nvCxnSpPr>
            <p:spPr bwMode="auto">
              <a:xfrm>
                <a:off x="7792065" y="5276645"/>
                <a:ext cx="245806" cy="206477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Straight Connector 21"/>
              <p:cNvCxnSpPr>
                <a:stCxn id="116" idx="1"/>
              </p:cNvCxnSpPr>
              <p:nvPr/>
            </p:nvCxnSpPr>
            <p:spPr bwMode="auto">
              <a:xfrm>
                <a:off x="9453045" y="5017283"/>
                <a:ext cx="2149020" cy="196362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" name="Straight Connector 22"/>
              <p:cNvCxnSpPr/>
              <p:nvPr/>
            </p:nvCxnSpPr>
            <p:spPr bwMode="auto">
              <a:xfrm>
                <a:off x="8636000" y="3097161"/>
                <a:ext cx="2589161" cy="100780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>
                <a:off x="9713793" y="4093019"/>
                <a:ext cx="3731659" cy="141748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>
                <a:off x="7800259" y="5276645"/>
                <a:ext cx="1679676" cy="223683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>
                <a:off x="8066424" y="2370667"/>
                <a:ext cx="2495060" cy="3659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 flipH="1">
                <a:off x="7144774" y="4088580"/>
                <a:ext cx="450646" cy="296606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 flipH="1">
                <a:off x="9488129" y="4088580"/>
                <a:ext cx="221227" cy="93406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 flipH="1">
                <a:off x="8870950" y="5022645"/>
                <a:ext cx="625374" cy="169883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 flipH="1">
                <a:off x="8870950" y="5159170"/>
                <a:ext cx="92793" cy="156230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>
                <a:off x="10198485" y="5203152"/>
                <a:ext cx="338418" cy="8354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23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>
                <a:off x="9479937" y="5069041"/>
                <a:ext cx="802966" cy="193644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" name="Straight Connector 32"/>
              <p:cNvCxnSpPr/>
              <p:nvPr/>
            </p:nvCxnSpPr>
            <p:spPr bwMode="auto">
              <a:xfrm flipV="1">
                <a:off x="10528711" y="4981677"/>
                <a:ext cx="1466644" cy="104600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>
                <a:endCxn id="49" idx="3"/>
              </p:cNvCxnSpPr>
              <p:nvPr/>
            </p:nvCxnSpPr>
            <p:spPr bwMode="auto">
              <a:xfrm flipV="1">
                <a:off x="8562258" y="5889832"/>
                <a:ext cx="1229224" cy="40281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Straight Connector 34"/>
              <p:cNvCxnSpPr/>
              <p:nvPr/>
            </p:nvCxnSpPr>
            <p:spPr bwMode="auto">
              <a:xfrm flipV="1">
                <a:off x="7193935" y="6087806"/>
                <a:ext cx="712839" cy="598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>
                <a:off x="7906774" y="6104194"/>
                <a:ext cx="663678" cy="180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 flipH="1">
                <a:off x="4916129" y="5219290"/>
                <a:ext cx="1679679" cy="174522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 flipH="1" flipV="1">
                <a:off x="6604000" y="5243871"/>
                <a:ext cx="1286389" cy="84393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>
                <a:off x="9725742" y="4072193"/>
                <a:ext cx="1499419" cy="2458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>
                <a:off x="8636000" y="3080773"/>
                <a:ext cx="2892323" cy="55716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>
                <a:off x="10962968" y="3531419"/>
                <a:ext cx="598129" cy="1278194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 flipH="1">
                <a:off x="11282516" y="4981677"/>
                <a:ext cx="721033" cy="1704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 bwMode="auto">
              <a:xfrm flipH="1" flipV="1">
                <a:off x="9807677" y="5842000"/>
                <a:ext cx="721034" cy="16387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4" name="Straight Connector 43"/>
              <p:cNvCxnSpPr/>
              <p:nvPr/>
            </p:nvCxnSpPr>
            <p:spPr bwMode="auto">
              <a:xfrm flipH="1">
                <a:off x="9733935" y="3539613"/>
                <a:ext cx="1237228" cy="5243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Straight Connector 44"/>
              <p:cNvCxnSpPr>
                <a:stCxn id="51" idx="6"/>
              </p:cNvCxnSpPr>
              <p:nvPr/>
            </p:nvCxnSpPr>
            <p:spPr bwMode="auto">
              <a:xfrm flipH="1">
                <a:off x="9821333" y="4114116"/>
                <a:ext cx="1436603" cy="75806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Straight Connector 45"/>
              <p:cNvCxnSpPr/>
              <p:nvPr/>
            </p:nvCxnSpPr>
            <p:spPr bwMode="auto">
              <a:xfrm flipH="1">
                <a:off x="10528710" y="4088580"/>
                <a:ext cx="712839" cy="1933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7" name="Oval 46"/>
              <p:cNvSpPr>
                <a:spLocks noChangeAspect="1"/>
              </p:cNvSpPr>
              <p:nvPr/>
            </p:nvSpPr>
            <p:spPr bwMode="auto">
              <a:xfrm>
                <a:off x="10940297" y="3474066"/>
                <a:ext cx="108722" cy="10872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8" name="Oval 47"/>
              <p:cNvSpPr>
                <a:spLocks noChangeAspect="1"/>
              </p:cNvSpPr>
              <p:nvPr/>
            </p:nvSpPr>
            <p:spPr bwMode="auto">
              <a:xfrm>
                <a:off x="10497846" y="594362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9" name="Oval 48"/>
              <p:cNvSpPr>
                <a:spLocks noChangeAspect="1"/>
              </p:cNvSpPr>
              <p:nvPr/>
            </p:nvSpPr>
            <p:spPr bwMode="auto">
              <a:xfrm>
                <a:off x="9776814" y="580433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0" name="Oval 49"/>
              <p:cNvSpPr>
                <a:spLocks noChangeAspect="1"/>
              </p:cNvSpPr>
              <p:nvPr/>
            </p:nvSpPr>
            <p:spPr bwMode="auto">
              <a:xfrm>
                <a:off x="8932877" y="512802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1" name="Oval 50"/>
              <p:cNvSpPr>
                <a:spLocks noChangeAspect="1"/>
              </p:cNvSpPr>
              <p:nvPr/>
            </p:nvSpPr>
            <p:spPr bwMode="auto">
              <a:xfrm>
                <a:off x="11161524" y="4065910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2" name="Oval 51"/>
              <p:cNvSpPr>
                <a:spLocks noChangeAspect="1"/>
              </p:cNvSpPr>
              <p:nvPr/>
            </p:nvSpPr>
            <p:spPr bwMode="auto">
              <a:xfrm>
                <a:off x="11931717" y="4926232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sp>
          <p:nvSpPr>
            <p:cNvPr id="20" name="Rectangle 19"/>
            <p:cNvSpPr/>
            <p:nvPr/>
          </p:nvSpPr>
          <p:spPr bwMode="auto">
            <a:xfrm flipV="1">
              <a:off x="0" y="3972020"/>
              <a:ext cx="12192000" cy="2885980"/>
            </a:xfrm>
            <a:prstGeom prst="rect">
              <a:avLst/>
            </a:prstGeom>
            <a:gradFill flip="none" rotWithShape="1">
              <a:gsLst>
                <a:gs pos="9000">
                  <a:schemeClr val="bg2">
                    <a:alpha val="80000"/>
                  </a:schemeClr>
                </a:gs>
                <a:gs pos="70000">
                  <a:srgbClr val="FFFFFF">
                    <a:alpha val="0"/>
                  </a:srgbClr>
                </a:gs>
              </a:gsLst>
              <a:lin ang="5400000" scaled="0"/>
              <a:tileRect/>
            </a:gradFill>
            <a:ln w="3175" cmpd="sng">
              <a:noFill/>
            </a:ln>
            <a:effectLst/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 smtClean="0"/>
              <a:t>Click to Edit Subtitle (optional)</a:t>
            </a:r>
            <a:endParaRPr lang="en-US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11/24/2015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-132888" y="5621988"/>
            <a:ext cx="14077020" cy="7843781"/>
            <a:chOff x="-631568" y="1514929"/>
            <a:chExt cx="14077020" cy="7843781"/>
          </a:xfrm>
        </p:grpSpPr>
        <p:sp>
          <p:nvSpPr>
            <p:cNvPr id="17" name="Rectangle 6"/>
            <p:cNvSpPr/>
            <p:nvPr/>
          </p:nvSpPr>
          <p:spPr bwMode="auto">
            <a:xfrm>
              <a:off x="0" y="1514929"/>
              <a:ext cx="12210143" cy="5343071"/>
            </a:xfrm>
            <a:custGeom>
              <a:avLst/>
              <a:gdLst>
                <a:gd name="connsiteX0" fmla="*/ 0 w 12192000"/>
                <a:gd name="connsiteY0" fmla="*/ 0 h 5324929"/>
                <a:gd name="connsiteX1" fmla="*/ 12192000 w 12192000"/>
                <a:gd name="connsiteY1" fmla="*/ 0 h 5324929"/>
                <a:gd name="connsiteX2" fmla="*/ 12192000 w 12192000"/>
                <a:gd name="connsiteY2" fmla="*/ 5324929 h 5324929"/>
                <a:gd name="connsiteX3" fmla="*/ 0 w 12192000"/>
                <a:gd name="connsiteY3" fmla="*/ 5324929 h 5324929"/>
                <a:gd name="connsiteX4" fmla="*/ 0 w 12192000"/>
                <a:gd name="connsiteY4" fmla="*/ 0 h 5324929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12192000 w 12192000"/>
                <a:gd name="connsiteY2" fmla="*/ 9071 h 5334000"/>
                <a:gd name="connsiteX3" fmla="*/ 12192000 w 12192000"/>
                <a:gd name="connsiteY3" fmla="*/ 5334000 h 5334000"/>
                <a:gd name="connsiteX4" fmla="*/ 0 w 12192000"/>
                <a:gd name="connsiteY4" fmla="*/ 5334000 h 5334000"/>
                <a:gd name="connsiteX5" fmla="*/ 0 w 12192000"/>
                <a:gd name="connsiteY5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757714 w 12192000"/>
                <a:gd name="connsiteY2" fmla="*/ 0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773714 w 12192000"/>
                <a:gd name="connsiteY3" fmla="*/ 390071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36357 w 12192000"/>
                <a:gd name="connsiteY4" fmla="*/ 1016000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662714 w 12192000"/>
                <a:gd name="connsiteY5" fmla="*/ 562429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7347857 w 12192000"/>
                <a:gd name="connsiteY6" fmla="*/ 707571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8681357 w 12192000"/>
                <a:gd name="connsiteY7" fmla="*/ 217714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9996714 w 12192000"/>
                <a:gd name="connsiteY8" fmla="*/ 371929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831286 w 12192000"/>
                <a:gd name="connsiteY9" fmla="*/ 598714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994571 w 12192000"/>
                <a:gd name="connsiteY9" fmla="*/ 2013857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1977571 h 5334000"/>
                <a:gd name="connsiteX14" fmla="*/ 0 w 12201071"/>
                <a:gd name="connsiteY14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2267857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1215571 w 12201071"/>
                <a:gd name="connsiteY13" fmla="*/ 1986643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24643 w 12210143"/>
                <a:gd name="connsiteY13" fmla="*/ 1986643 h 5334000"/>
                <a:gd name="connsiteX14" fmla="*/ 0 w 12210143"/>
                <a:gd name="connsiteY14" fmla="*/ 1451428 h 5334000"/>
                <a:gd name="connsiteX15" fmla="*/ 9072 w 12210143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16215 w 12210143"/>
                <a:gd name="connsiteY13" fmla="*/ 2775857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898072 w 12210143"/>
                <a:gd name="connsiteY13" fmla="*/ 2322285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544286 w 12210143"/>
                <a:gd name="connsiteY13" fmla="*/ 35106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578429 w 12210143"/>
                <a:gd name="connsiteY13" fmla="*/ 30661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61572 w 12210143"/>
                <a:gd name="connsiteY13" fmla="*/ 3955143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240644 w 12210143"/>
                <a:gd name="connsiteY13" fmla="*/ 3084286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170215 w 12210143"/>
                <a:gd name="connsiteY13" fmla="*/ 4163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884715 w 12210143"/>
                <a:gd name="connsiteY13" fmla="*/ 3655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51858 w 12210143"/>
                <a:gd name="connsiteY13" fmla="*/ 4599214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3528786 w 12210143"/>
                <a:gd name="connsiteY13" fmla="*/ 4073071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43071"/>
                <a:gd name="connsiteX1" fmla="*/ 2086429 w 12210143"/>
                <a:gd name="connsiteY1" fmla="*/ 0 h 5343071"/>
                <a:gd name="connsiteX2" fmla="*/ 2231572 w 12210143"/>
                <a:gd name="connsiteY2" fmla="*/ 471714 h 5343071"/>
                <a:gd name="connsiteX3" fmla="*/ 3855357 w 12210143"/>
                <a:gd name="connsiteY3" fmla="*/ 1070428 h 5343071"/>
                <a:gd name="connsiteX4" fmla="*/ 4254500 w 12210143"/>
                <a:gd name="connsiteY4" fmla="*/ 598714 h 5343071"/>
                <a:gd name="connsiteX5" fmla="*/ 4599215 w 12210143"/>
                <a:gd name="connsiteY5" fmla="*/ 1106715 h 5343071"/>
                <a:gd name="connsiteX6" fmla="*/ 6232072 w 12210143"/>
                <a:gd name="connsiteY6" fmla="*/ 371928 h 5343071"/>
                <a:gd name="connsiteX7" fmla="*/ 7620000 w 12210143"/>
                <a:gd name="connsiteY7" fmla="*/ 780142 h 5343071"/>
                <a:gd name="connsiteX8" fmla="*/ 8654143 w 12210143"/>
                <a:gd name="connsiteY8" fmla="*/ 1569357 h 5343071"/>
                <a:gd name="connsiteX9" fmla="*/ 11003643 w 12210143"/>
                <a:gd name="connsiteY9" fmla="*/ 2013857 h 5343071"/>
                <a:gd name="connsiteX10" fmla="*/ 12210143 w 12210143"/>
                <a:gd name="connsiteY10" fmla="*/ 2104571 h 5343071"/>
                <a:gd name="connsiteX11" fmla="*/ 12201072 w 12210143"/>
                <a:gd name="connsiteY11" fmla="*/ 5334000 h 5343071"/>
                <a:gd name="connsiteX12" fmla="*/ 7511143 w 12210143"/>
                <a:gd name="connsiteY12" fmla="*/ 5343071 h 5343071"/>
                <a:gd name="connsiteX13" fmla="*/ 3528786 w 12210143"/>
                <a:gd name="connsiteY13" fmla="*/ 4073071 h 5343071"/>
                <a:gd name="connsiteX14" fmla="*/ 2884715 w 12210143"/>
                <a:gd name="connsiteY14" fmla="*/ 3655786 h 5343071"/>
                <a:gd name="connsiteX15" fmla="*/ 2240644 w 12210143"/>
                <a:gd name="connsiteY15" fmla="*/ 3084286 h 5343071"/>
                <a:gd name="connsiteX16" fmla="*/ 1578429 w 12210143"/>
                <a:gd name="connsiteY16" fmla="*/ 3066143 h 5343071"/>
                <a:gd name="connsiteX17" fmla="*/ 898072 w 12210143"/>
                <a:gd name="connsiteY17" fmla="*/ 2322285 h 5343071"/>
                <a:gd name="connsiteX18" fmla="*/ 1224643 w 12210143"/>
                <a:gd name="connsiteY18" fmla="*/ 1986643 h 5343071"/>
                <a:gd name="connsiteX19" fmla="*/ 0 w 12210143"/>
                <a:gd name="connsiteY19" fmla="*/ 1451428 h 5343071"/>
                <a:gd name="connsiteX20" fmla="*/ 9072 w 12210143"/>
                <a:gd name="connsiteY20" fmla="*/ 9071 h 534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10143" h="5343071">
                  <a:moveTo>
                    <a:pt x="9072" y="9071"/>
                  </a:moveTo>
                  <a:lnTo>
                    <a:pt x="2086429" y="0"/>
                  </a:lnTo>
                  <a:lnTo>
                    <a:pt x="2231572" y="471714"/>
                  </a:lnTo>
                  <a:lnTo>
                    <a:pt x="3855357" y="1070428"/>
                  </a:lnTo>
                  <a:lnTo>
                    <a:pt x="4254500" y="598714"/>
                  </a:lnTo>
                  <a:lnTo>
                    <a:pt x="4599215" y="1106715"/>
                  </a:lnTo>
                  <a:lnTo>
                    <a:pt x="6232072" y="371928"/>
                  </a:lnTo>
                  <a:lnTo>
                    <a:pt x="7620000" y="780142"/>
                  </a:lnTo>
                  <a:lnTo>
                    <a:pt x="8654143" y="1569357"/>
                  </a:lnTo>
                  <a:lnTo>
                    <a:pt x="11003643" y="2013857"/>
                  </a:lnTo>
                  <a:lnTo>
                    <a:pt x="12210143" y="2104571"/>
                  </a:lnTo>
                  <a:cubicBezTo>
                    <a:pt x="12207119" y="3181047"/>
                    <a:pt x="12204096" y="4257524"/>
                    <a:pt x="12201072" y="5334000"/>
                  </a:cubicBezTo>
                  <a:lnTo>
                    <a:pt x="7511143" y="5343071"/>
                  </a:lnTo>
                  <a:lnTo>
                    <a:pt x="3528786" y="4073071"/>
                  </a:lnTo>
                  <a:lnTo>
                    <a:pt x="2884715" y="3655786"/>
                  </a:lnTo>
                  <a:lnTo>
                    <a:pt x="2240644" y="3084286"/>
                  </a:lnTo>
                  <a:lnTo>
                    <a:pt x="1578429" y="3066143"/>
                  </a:lnTo>
                  <a:lnTo>
                    <a:pt x="898072" y="2322285"/>
                  </a:lnTo>
                  <a:lnTo>
                    <a:pt x="1224643" y="1986643"/>
                  </a:lnTo>
                  <a:lnTo>
                    <a:pt x="0" y="1451428"/>
                  </a:lnTo>
                  <a:lnTo>
                    <a:pt x="9072" y="9071"/>
                  </a:lnTo>
                  <a:close/>
                </a:path>
              </a:pathLst>
            </a:custGeom>
            <a:gradFill flip="none" rotWithShape="1">
              <a:gsLst>
                <a:gs pos="69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86000">
                  <a:schemeClr val="accent2">
                    <a:alpha val="14000"/>
                  </a:schemeClr>
                </a:gs>
                <a:gs pos="25000">
                  <a:schemeClr val="accent4">
                    <a:lumMod val="60000"/>
                    <a:lumOff val="40000"/>
                    <a:alpha val="14000"/>
                  </a:schemeClr>
                </a:gs>
              </a:gsLst>
              <a:lin ang="1302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399118" y="1886074"/>
              <a:ext cx="6082425" cy="4160630"/>
              <a:chOff x="3399118" y="1886074"/>
              <a:chExt cx="6082425" cy="4160630"/>
            </a:xfrm>
          </p:grpSpPr>
          <p:cxnSp>
            <p:nvCxnSpPr>
              <p:cNvPr id="222" name="Straight Connector 221"/>
              <p:cNvCxnSpPr/>
              <p:nvPr/>
            </p:nvCxnSpPr>
            <p:spPr bwMode="auto">
              <a:xfrm flipH="1">
                <a:off x="5611967" y="1886074"/>
                <a:ext cx="616935" cy="148457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3" name="Straight Connector 222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4" name="Straight Connector 223"/>
              <p:cNvCxnSpPr>
                <a:stCxn id="64" idx="2"/>
              </p:cNvCxnSpPr>
              <p:nvPr/>
            </p:nvCxnSpPr>
            <p:spPr bwMode="auto">
              <a:xfrm>
                <a:off x="3779243" y="3641321"/>
                <a:ext cx="351548" cy="13526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5" name="Straight Connector 224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6" name="Straight Connector 225"/>
              <p:cNvCxnSpPr>
                <a:endCxn id="63" idx="0"/>
              </p:cNvCxnSpPr>
              <p:nvPr/>
            </p:nvCxnSpPr>
            <p:spPr bwMode="auto">
              <a:xfrm flipV="1">
                <a:off x="8435087" y="4389593"/>
                <a:ext cx="5126" cy="116531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7" name="Straight Connector 226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9" name="Group 18"/>
            <p:cNvGrpSpPr/>
            <p:nvPr/>
          </p:nvGrpSpPr>
          <p:grpSpPr>
            <a:xfrm>
              <a:off x="3678971" y="3959700"/>
              <a:ext cx="5064922" cy="5399010"/>
              <a:chOff x="4329128" y="2542504"/>
              <a:chExt cx="3702508" cy="3946729"/>
            </a:xfrm>
          </p:grpSpPr>
          <p:sp>
            <p:nvSpPr>
              <p:cNvPr id="206" name="Oval 205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7" name="Oval 206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8" name="Oval 207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9" name="Oval 208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0" name="Oval 209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1" name="Oval 210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2" name="Oval 211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3" name="Oval 212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4" name="Oval 213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5" name="Oval 214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6" name="Oval 215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7" name="Oval 216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8" name="Oval 217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9" name="Oval 218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20" name="Oval 219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21" name="Oval 220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-542759" y="1871735"/>
              <a:ext cx="13247589" cy="5391840"/>
              <a:chOff x="-548917" y="1880972"/>
              <a:chExt cx="13247589" cy="5391840"/>
            </a:xfrm>
          </p:grpSpPr>
          <p:grpSp>
            <p:nvGrpSpPr>
              <p:cNvPr id="171" name="Group 170"/>
              <p:cNvGrpSpPr/>
              <p:nvPr/>
            </p:nvGrpSpPr>
            <p:grpSpPr>
              <a:xfrm>
                <a:off x="-548917" y="1880972"/>
                <a:ext cx="12577458" cy="4858609"/>
                <a:chOff x="-548917" y="1880972"/>
                <a:chExt cx="12577458" cy="4858609"/>
              </a:xfrm>
            </p:grpSpPr>
            <p:cxnSp>
              <p:nvCxnSpPr>
                <p:cNvPr id="174" name="Straight Connector 173"/>
                <p:cNvCxnSpPr/>
                <p:nvPr/>
              </p:nvCxnSpPr>
              <p:spPr bwMode="auto">
                <a:xfrm flipV="1">
                  <a:off x="2931297" y="1887839"/>
                  <a:ext cx="3446163" cy="363837"/>
                </a:xfrm>
                <a:prstGeom prst="line">
                  <a:avLst/>
                </a:prstGeom>
                <a:noFill/>
                <a:ln w="9525" cap="flat" cmpd="sng" algn="ctr">
                  <a:solidFill>
                    <a:schemeClr val="tx1">
                      <a:alpha val="6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75" name="Isosceles Triangle 276"/>
                <p:cNvSpPr/>
                <p:nvPr/>
              </p:nvSpPr>
              <p:spPr bwMode="auto">
                <a:xfrm>
                  <a:off x="2942283" y="3126170"/>
                  <a:ext cx="1348531" cy="71815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57152 w 1356724"/>
                    <a:gd name="connsiteY0" fmla="*/ 857443 h 857443"/>
                    <a:gd name="connsiteX1" fmla="*/ 0 w 1356724"/>
                    <a:gd name="connsiteY1" fmla="*/ 0 h 857443"/>
                    <a:gd name="connsiteX2" fmla="*/ 1356724 w 1356724"/>
                    <a:gd name="connsiteY2" fmla="*/ 225876 h 857443"/>
                    <a:gd name="connsiteX3" fmla="*/ 457152 w 1356724"/>
                    <a:gd name="connsiteY3" fmla="*/ 857443 h 857443"/>
                    <a:gd name="connsiteX0" fmla="*/ 457152 w 1348531"/>
                    <a:gd name="connsiteY0" fmla="*/ 857443 h 857443"/>
                    <a:gd name="connsiteX1" fmla="*/ 0 w 1348531"/>
                    <a:gd name="connsiteY1" fmla="*/ 0 h 857443"/>
                    <a:gd name="connsiteX2" fmla="*/ 1348531 w 1348531"/>
                    <a:gd name="connsiteY2" fmla="*/ 332393 h 857443"/>
                    <a:gd name="connsiteX3" fmla="*/ 457152 w 1348531"/>
                    <a:gd name="connsiteY3" fmla="*/ 857443 h 857443"/>
                    <a:gd name="connsiteX0" fmla="*/ 342442 w 1348531"/>
                    <a:gd name="connsiteY0" fmla="*/ 718153 h 718153"/>
                    <a:gd name="connsiteX1" fmla="*/ 0 w 1348531"/>
                    <a:gd name="connsiteY1" fmla="*/ 0 h 718153"/>
                    <a:gd name="connsiteX2" fmla="*/ 1348531 w 1348531"/>
                    <a:gd name="connsiteY2" fmla="*/ 332393 h 718153"/>
                    <a:gd name="connsiteX3" fmla="*/ 342442 w 1348531"/>
                    <a:gd name="connsiteY3" fmla="*/ 718153 h 7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48531" h="718153">
                      <a:moveTo>
                        <a:pt x="342442" y="718153"/>
                      </a:moveTo>
                      <a:lnTo>
                        <a:pt x="0" y="0"/>
                      </a:lnTo>
                      <a:lnTo>
                        <a:pt x="1348531" y="332393"/>
                      </a:lnTo>
                      <a:lnTo>
                        <a:pt x="342442" y="71815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6" name="Isosceles Triangle 276"/>
                <p:cNvSpPr/>
                <p:nvPr/>
              </p:nvSpPr>
              <p:spPr bwMode="auto">
                <a:xfrm>
                  <a:off x="8533026" y="3131582"/>
                  <a:ext cx="1201626" cy="93928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1201626"/>
                    <a:gd name="connsiteY0" fmla="*/ 888225 h 1018657"/>
                    <a:gd name="connsiteX1" fmla="*/ 86723 w 1201626"/>
                    <a:gd name="connsiteY1" fmla="*/ 0 h 1018657"/>
                    <a:gd name="connsiteX2" fmla="*/ 1201626 w 1201626"/>
                    <a:gd name="connsiteY2" fmla="*/ 1018657 h 1018657"/>
                    <a:gd name="connsiteX3" fmla="*/ 0 w 1201626"/>
                    <a:gd name="connsiteY3" fmla="*/ 888225 h 1018657"/>
                    <a:gd name="connsiteX0" fmla="*/ 0 w 1201626"/>
                    <a:gd name="connsiteY0" fmla="*/ 618350 h 748782"/>
                    <a:gd name="connsiteX1" fmla="*/ 287806 w 1201626"/>
                    <a:gd name="connsiteY1" fmla="*/ 0 h 748782"/>
                    <a:gd name="connsiteX2" fmla="*/ 1201626 w 1201626"/>
                    <a:gd name="connsiteY2" fmla="*/ 748782 h 748782"/>
                    <a:gd name="connsiteX3" fmla="*/ 0 w 1201626"/>
                    <a:gd name="connsiteY3" fmla="*/ 618350 h 748782"/>
                    <a:gd name="connsiteX0" fmla="*/ 0 w 1201626"/>
                    <a:gd name="connsiteY0" fmla="*/ 808850 h 939282"/>
                    <a:gd name="connsiteX1" fmla="*/ 107889 w 1201626"/>
                    <a:gd name="connsiteY1" fmla="*/ 0 h 939282"/>
                    <a:gd name="connsiteX2" fmla="*/ 1201626 w 1201626"/>
                    <a:gd name="connsiteY2" fmla="*/ 939282 h 939282"/>
                    <a:gd name="connsiteX3" fmla="*/ 0 w 1201626"/>
                    <a:gd name="connsiteY3" fmla="*/ 808850 h 939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1626" h="939282">
                      <a:moveTo>
                        <a:pt x="0" y="808850"/>
                      </a:moveTo>
                      <a:lnTo>
                        <a:pt x="107889" y="0"/>
                      </a:lnTo>
                      <a:lnTo>
                        <a:pt x="1201626" y="939282"/>
                      </a:lnTo>
                      <a:lnTo>
                        <a:pt x="0" y="80885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7" name="Isosceles Triangle 276"/>
                <p:cNvSpPr/>
                <p:nvPr/>
              </p:nvSpPr>
              <p:spPr bwMode="auto">
                <a:xfrm>
                  <a:off x="2567596" y="4304271"/>
                  <a:ext cx="2704895" cy="129059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73539 w 2711760"/>
                    <a:gd name="connsiteY0" fmla="*/ 988540 h 988540"/>
                    <a:gd name="connsiteX1" fmla="*/ 0 w 2711760"/>
                    <a:gd name="connsiteY1" fmla="*/ 0 h 988540"/>
                    <a:gd name="connsiteX2" fmla="*/ 2711760 w 2711760"/>
                    <a:gd name="connsiteY2" fmla="*/ 851243 h 988540"/>
                    <a:gd name="connsiteX3" fmla="*/ 473539 w 2711760"/>
                    <a:gd name="connsiteY3" fmla="*/ 988540 h 988540"/>
                    <a:gd name="connsiteX0" fmla="*/ 947215 w 2711760"/>
                    <a:gd name="connsiteY0" fmla="*/ 1256270 h 1256270"/>
                    <a:gd name="connsiteX1" fmla="*/ 0 w 2711760"/>
                    <a:gd name="connsiteY1" fmla="*/ 0 h 1256270"/>
                    <a:gd name="connsiteX2" fmla="*/ 2711760 w 2711760"/>
                    <a:gd name="connsiteY2" fmla="*/ 851243 h 1256270"/>
                    <a:gd name="connsiteX3" fmla="*/ 947215 w 2711760"/>
                    <a:gd name="connsiteY3" fmla="*/ 1256270 h 1256270"/>
                    <a:gd name="connsiteX0" fmla="*/ 940350 w 2704895"/>
                    <a:gd name="connsiteY0" fmla="*/ 1290594 h 1290594"/>
                    <a:gd name="connsiteX1" fmla="*/ 0 w 2704895"/>
                    <a:gd name="connsiteY1" fmla="*/ 0 h 1290594"/>
                    <a:gd name="connsiteX2" fmla="*/ 2704895 w 2704895"/>
                    <a:gd name="connsiteY2" fmla="*/ 885567 h 1290594"/>
                    <a:gd name="connsiteX3" fmla="*/ 940350 w 2704895"/>
                    <a:gd name="connsiteY3" fmla="*/ 1290594 h 129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04895" h="1290594">
                      <a:moveTo>
                        <a:pt x="940350" y="1290594"/>
                      </a:moveTo>
                      <a:lnTo>
                        <a:pt x="0" y="0"/>
                      </a:lnTo>
                      <a:lnTo>
                        <a:pt x="2704895" y="885567"/>
                      </a:lnTo>
                      <a:lnTo>
                        <a:pt x="940350" y="129059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8" name="Isosceles Triangle 276"/>
                <p:cNvSpPr/>
                <p:nvPr/>
              </p:nvSpPr>
              <p:spPr bwMode="auto">
                <a:xfrm>
                  <a:off x="6439380" y="3068595"/>
                  <a:ext cx="2128246" cy="87183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144025 w 1373111"/>
                    <a:gd name="connsiteY0" fmla="*/ 700216 h 700216"/>
                    <a:gd name="connsiteX1" fmla="*/ 0 w 1373111"/>
                    <a:gd name="connsiteY1" fmla="*/ 0 h 700216"/>
                    <a:gd name="connsiteX2" fmla="*/ 1373111 w 1373111"/>
                    <a:gd name="connsiteY2" fmla="*/ 356973 h 700216"/>
                    <a:gd name="connsiteX3" fmla="*/ 144025 w 1373111"/>
                    <a:gd name="connsiteY3" fmla="*/ 700216 h 700216"/>
                    <a:gd name="connsiteX0" fmla="*/ 144025 w 2128246"/>
                    <a:gd name="connsiteY0" fmla="*/ 700216 h 871837"/>
                    <a:gd name="connsiteX1" fmla="*/ 0 w 2128246"/>
                    <a:gd name="connsiteY1" fmla="*/ 0 h 871837"/>
                    <a:gd name="connsiteX2" fmla="*/ 2128246 w 2128246"/>
                    <a:gd name="connsiteY2" fmla="*/ 871837 h 871837"/>
                    <a:gd name="connsiteX3" fmla="*/ 144025 w 2128246"/>
                    <a:gd name="connsiteY3" fmla="*/ 700216 h 87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8246" h="871837">
                      <a:moveTo>
                        <a:pt x="144025" y="700216"/>
                      </a:moveTo>
                      <a:lnTo>
                        <a:pt x="0" y="0"/>
                      </a:lnTo>
                      <a:lnTo>
                        <a:pt x="2128246" y="871837"/>
                      </a:lnTo>
                      <a:lnTo>
                        <a:pt x="144025" y="7002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9" name="Isosceles Triangle 276"/>
                <p:cNvSpPr/>
                <p:nvPr/>
              </p:nvSpPr>
              <p:spPr bwMode="auto">
                <a:xfrm>
                  <a:off x="4585727" y="1880973"/>
                  <a:ext cx="1647705" cy="110524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47705" h="1105243">
                      <a:moveTo>
                        <a:pt x="0" y="748270"/>
                      </a:moveTo>
                      <a:lnTo>
                        <a:pt x="1647705" y="0"/>
                      </a:lnTo>
                      <a:lnTo>
                        <a:pt x="1181031" y="1105243"/>
                      </a:lnTo>
                      <a:lnTo>
                        <a:pt x="0" y="74827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80" name="Isosceles Triangle 276"/>
                <p:cNvSpPr/>
                <p:nvPr/>
              </p:nvSpPr>
              <p:spPr bwMode="auto">
                <a:xfrm>
                  <a:off x="5766486" y="2306594"/>
                  <a:ext cx="1833055" cy="146221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102257 w 1833055"/>
                    <a:gd name="connsiteY0" fmla="*/ 631997 h 1462217"/>
                    <a:gd name="connsiteX1" fmla="*/ 1833055 w 1833055"/>
                    <a:gd name="connsiteY1" fmla="*/ 0 h 1462217"/>
                    <a:gd name="connsiteX2" fmla="*/ 810327 w 1833055"/>
                    <a:gd name="connsiteY2" fmla="*/ 1462217 h 1462217"/>
                    <a:gd name="connsiteX3" fmla="*/ 0 w 1833055"/>
                    <a:gd name="connsiteY3" fmla="*/ 679622 h 1462217"/>
                    <a:gd name="connsiteX4" fmla="*/ 102257 w 1833055"/>
                    <a:gd name="connsiteY4" fmla="*/ 631997 h 1462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055" h="1462217">
                      <a:moveTo>
                        <a:pt x="102257" y="631997"/>
                      </a:moveTo>
                      <a:lnTo>
                        <a:pt x="1833055" y="0"/>
                      </a:lnTo>
                      <a:lnTo>
                        <a:pt x="810327" y="1462217"/>
                      </a:lnTo>
                      <a:cubicBezTo>
                        <a:pt x="526488" y="1205929"/>
                        <a:pt x="283839" y="935910"/>
                        <a:pt x="0" y="679622"/>
                      </a:cubicBezTo>
                      <a:lnTo>
                        <a:pt x="102257" y="63199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24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1" name="Isosceles Triangle 276"/>
                <p:cNvSpPr/>
                <p:nvPr/>
              </p:nvSpPr>
              <p:spPr bwMode="auto">
                <a:xfrm>
                  <a:off x="3391242" y="3638379"/>
                  <a:ext cx="528868" cy="54410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0 w 872112"/>
                    <a:gd name="connsiteY0" fmla="*/ 466811 h 1249406"/>
                    <a:gd name="connsiteX1" fmla="*/ 453218 w 872112"/>
                    <a:gd name="connsiteY1" fmla="*/ 0 h 1249406"/>
                    <a:gd name="connsiteX2" fmla="*/ 872112 w 872112"/>
                    <a:gd name="connsiteY2" fmla="*/ 1249406 h 1249406"/>
                    <a:gd name="connsiteX3" fmla="*/ 61785 w 872112"/>
                    <a:gd name="connsiteY3" fmla="*/ 466811 h 1249406"/>
                    <a:gd name="connsiteX4" fmla="*/ 0 w 872112"/>
                    <a:gd name="connsiteY4" fmla="*/ 466811 h 1249406"/>
                    <a:gd name="connsiteX0" fmla="*/ 13729 w 810327"/>
                    <a:gd name="connsiteY0" fmla="*/ 466811 h 1249406"/>
                    <a:gd name="connsiteX1" fmla="*/ 391433 w 810327"/>
                    <a:gd name="connsiteY1" fmla="*/ 0 h 1249406"/>
                    <a:gd name="connsiteX2" fmla="*/ 810327 w 810327"/>
                    <a:gd name="connsiteY2" fmla="*/ 1249406 h 1249406"/>
                    <a:gd name="connsiteX3" fmla="*/ 0 w 810327"/>
                    <a:gd name="connsiteY3" fmla="*/ 466811 h 1249406"/>
                    <a:gd name="connsiteX4" fmla="*/ 13729 w 810327"/>
                    <a:gd name="connsiteY4" fmla="*/ 466811 h 1249406"/>
                    <a:gd name="connsiteX0" fmla="*/ 13729 w 528868"/>
                    <a:gd name="connsiteY0" fmla="*/ 466811 h 544104"/>
                    <a:gd name="connsiteX1" fmla="*/ 391433 w 528868"/>
                    <a:gd name="connsiteY1" fmla="*/ 0 h 544104"/>
                    <a:gd name="connsiteX2" fmla="*/ 528868 w 528868"/>
                    <a:gd name="connsiteY2" fmla="*/ 494271 h 544104"/>
                    <a:gd name="connsiteX3" fmla="*/ 0 w 528868"/>
                    <a:gd name="connsiteY3" fmla="*/ 466811 h 544104"/>
                    <a:gd name="connsiteX4" fmla="*/ 13729 w 528868"/>
                    <a:gd name="connsiteY4" fmla="*/ 466811 h 54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68" h="544104">
                      <a:moveTo>
                        <a:pt x="13729" y="466811"/>
                      </a:moveTo>
                      <a:lnTo>
                        <a:pt x="391433" y="0"/>
                      </a:lnTo>
                      <a:lnTo>
                        <a:pt x="528868" y="494271"/>
                      </a:lnTo>
                      <a:cubicBezTo>
                        <a:pt x="245029" y="237983"/>
                        <a:pt x="283839" y="723099"/>
                        <a:pt x="0" y="466811"/>
                      </a:cubicBezTo>
                      <a:lnTo>
                        <a:pt x="13729" y="4668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2" name="Isosceles Triangle 276"/>
                <p:cNvSpPr/>
                <p:nvPr/>
              </p:nvSpPr>
              <p:spPr bwMode="auto">
                <a:xfrm>
                  <a:off x="7619998" y="3937287"/>
                  <a:ext cx="894716" cy="4652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697637 w 878841"/>
                    <a:gd name="connsiteY3" fmla="*/ 40582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724096 w 878841"/>
                    <a:gd name="connsiteY3" fmla="*/ 37407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75821"/>
                    <a:gd name="connsiteX1" fmla="*/ 878841 w 878841"/>
                    <a:gd name="connsiteY1" fmla="*/ 0 h 475821"/>
                    <a:gd name="connsiteX2" fmla="*/ 835642 w 878841"/>
                    <a:gd name="connsiteY2" fmla="*/ 475821 h 475821"/>
                    <a:gd name="connsiteX3" fmla="*/ 724096 w 878841"/>
                    <a:gd name="connsiteY3" fmla="*/ 374076 h 475821"/>
                    <a:gd name="connsiteX4" fmla="*/ 0 w 878841"/>
                    <a:gd name="connsiteY4" fmla="*/ 164756 h 475821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35642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25058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4716" h="465238">
                      <a:moveTo>
                        <a:pt x="0" y="154173"/>
                      </a:moveTo>
                      <a:lnTo>
                        <a:pt x="894716" y="0"/>
                      </a:lnTo>
                      <a:lnTo>
                        <a:pt x="825058" y="465238"/>
                      </a:lnTo>
                      <a:lnTo>
                        <a:pt x="724096" y="363493"/>
                      </a:lnTo>
                      <a:lnTo>
                        <a:pt x="0" y="15417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3" name="Isosceles Triangle 276"/>
                <p:cNvSpPr/>
                <p:nvPr/>
              </p:nvSpPr>
              <p:spPr bwMode="auto">
                <a:xfrm>
                  <a:off x="5752755" y="1880972"/>
                  <a:ext cx="618111" cy="11258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8111" h="1125838">
                      <a:moveTo>
                        <a:pt x="0" y="1125838"/>
                      </a:moveTo>
                      <a:lnTo>
                        <a:pt x="494407" y="0"/>
                      </a:lnTo>
                      <a:lnTo>
                        <a:pt x="618111" y="858108"/>
                      </a:lnTo>
                      <a:lnTo>
                        <a:pt x="0" y="112583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5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4" name="Isosceles Triangle 276"/>
                <p:cNvSpPr/>
                <p:nvPr/>
              </p:nvSpPr>
              <p:spPr bwMode="auto">
                <a:xfrm>
                  <a:off x="8512432" y="3095053"/>
                  <a:ext cx="1214925" cy="1438560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405300"/>
                    <a:gd name="connsiteY0" fmla="*/ 669182 h 669182"/>
                    <a:gd name="connsiteX1" fmla="*/ 118412 w 405300"/>
                    <a:gd name="connsiteY1" fmla="*/ 0 h 669182"/>
                    <a:gd name="connsiteX2" fmla="*/ 405300 w 405300"/>
                    <a:gd name="connsiteY2" fmla="*/ 607397 h 669182"/>
                    <a:gd name="connsiteX3" fmla="*/ 0 w 405300"/>
                    <a:gd name="connsiteY3" fmla="*/ 669182 h 669182"/>
                    <a:gd name="connsiteX0" fmla="*/ 0 w 405300"/>
                    <a:gd name="connsiteY0" fmla="*/ 801474 h 801474"/>
                    <a:gd name="connsiteX1" fmla="*/ 113121 w 405300"/>
                    <a:gd name="connsiteY1" fmla="*/ 0 h 801474"/>
                    <a:gd name="connsiteX2" fmla="*/ 405300 w 405300"/>
                    <a:gd name="connsiteY2" fmla="*/ 739689 h 801474"/>
                    <a:gd name="connsiteX3" fmla="*/ 0 w 405300"/>
                    <a:gd name="connsiteY3" fmla="*/ 801474 h 801474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0 w 1214925"/>
                    <a:gd name="connsiteY3" fmla="*/ 801474 h 961939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392577 w 1214925"/>
                    <a:gd name="connsiteY3" fmla="*/ 856476 h 961939"/>
                    <a:gd name="connsiteX4" fmla="*/ 0 w 1214925"/>
                    <a:gd name="connsiteY4" fmla="*/ 801474 h 961939"/>
                    <a:gd name="connsiteX0" fmla="*/ 0 w 1214925"/>
                    <a:gd name="connsiteY0" fmla="*/ 801474 h 1401518"/>
                    <a:gd name="connsiteX1" fmla="*/ 113121 w 1214925"/>
                    <a:gd name="connsiteY1" fmla="*/ 0 h 1401518"/>
                    <a:gd name="connsiteX2" fmla="*/ 1214925 w 1214925"/>
                    <a:gd name="connsiteY2" fmla="*/ 961939 h 1401518"/>
                    <a:gd name="connsiteX3" fmla="*/ 508993 w 1214925"/>
                    <a:gd name="connsiteY3" fmla="*/ 1401518 h 1401518"/>
                    <a:gd name="connsiteX4" fmla="*/ 0 w 1214925"/>
                    <a:gd name="connsiteY4" fmla="*/ 801474 h 1401518"/>
                    <a:gd name="connsiteX0" fmla="*/ 0 w 1214925"/>
                    <a:gd name="connsiteY0" fmla="*/ 838516 h 1438560"/>
                    <a:gd name="connsiteX1" fmla="*/ 113121 w 1214925"/>
                    <a:gd name="connsiteY1" fmla="*/ 0 h 1438560"/>
                    <a:gd name="connsiteX2" fmla="*/ 1214925 w 1214925"/>
                    <a:gd name="connsiteY2" fmla="*/ 998981 h 1438560"/>
                    <a:gd name="connsiteX3" fmla="*/ 508993 w 1214925"/>
                    <a:gd name="connsiteY3" fmla="*/ 1438560 h 1438560"/>
                    <a:gd name="connsiteX4" fmla="*/ 0 w 1214925"/>
                    <a:gd name="connsiteY4" fmla="*/ 838516 h 143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4925" h="1438560">
                      <a:moveTo>
                        <a:pt x="0" y="838516"/>
                      </a:moveTo>
                      <a:lnTo>
                        <a:pt x="113121" y="0"/>
                      </a:lnTo>
                      <a:lnTo>
                        <a:pt x="1214925" y="998981"/>
                      </a:lnTo>
                      <a:lnTo>
                        <a:pt x="508993" y="1438560"/>
                      </a:lnTo>
                      <a:lnTo>
                        <a:pt x="0" y="8385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5" name="Isosceles Triangle 276"/>
                <p:cNvSpPr/>
                <p:nvPr/>
              </p:nvSpPr>
              <p:spPr bwMode="auto">
                <a:xfrm>
                  <a:off x="7798759" y="4070864"/>
                  <a:ext cx="1928890" cy="122194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8890" h="1221946">
                      <a:moveTo>
                        <a:pt x="631294" y="315785"/>
                      </a:moveTo>
                      <a:lnTo>
                        <a:pt x="1928890" y="0"/>
                      </a:lnTo>
                      <a:lnTo>
                        <a:pt x="0" y="1221946"/>
                      </a:lnTo>
                      <a:lnTo>
                        <a:pt x="631294" y="31578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6" name="Isosceles Triangle 276"/>
                <p:cNvSpPr/>
                <p:nvPr/>
              </p:nvSpPr>
              <p:spPr bwMode="auto">
                <a:xfrm>
                  <a:off x="3769083" y="3466757"/>
                  <a:ext cx="521456" cy="13043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1456" h="1304323">
                      <a:moveTo>
                        <a:pt x="521456" y="0"/>
                      </a:moveTo>
                      <a:lnTo>
                        <a:pt x="301916" y="1304323"/>
                      </a:lnTo>
                      <a:lnTo>
                        <a:pt x="0" y="171620"/>
                      </a:lnTo>
                      <a:lnTo>
                        <a:pt x="52145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7" name="Isosceles Triangle 276"/>
                <p:cNvSpPr/>
                <p:nvPr/>
              </p:nvSpPr>
              <p:spPr bwMode="auto">
                <a:xfrm>
                  <a:off x="2554001" y="4528523"/>
                  <a:ext cx="621855" cy="169104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521456"/>
                    <a:gd name="connsiteY0" fmla="*/ 0 h 2114377"/>
                    <a:gd name="connsiteX1" fmla="*/ 246998 w 521456"/>
                    <a:gd name="connsiteY1" fmla="*/ 2114377 h 2114377"/>
                    <a:gd name="connsiteX2" fmla="*/ 0 w 521456"/>
                    <a:gd name="connsiteY2" fmla="*/ 171620 h 2114377"/>
                    <a:gd name="connsiteX3" fmla="*/ 521456 w 521456"/>
                    <a:gd name="connsiteY3" fmla="*/ 0 h 2114377"/>
                    <a:gd name="connsiteX0" fmla="*/ 844105 w 844105"/>
                    <a:gd name="connsiteY0" fmla="*/ 0 h 2114377"/>
                    <a:gd name="connsiteX1" fmla="*/ 569647 w 844105"/>
                    <a:gd name="connsiteY1" fmla="*/ 2114377 h 2114377"/>
                    <a:gd name="connsiteX2" fmla="*/ 0 w 844105"/>
                    <a:gd name="connsiteY2" fmla="*/ 1668160 h 2114377"/>
                    <a:gd name="connsiteX3" fmla="*/ 844105 w 844105"/>
                    <a:gd name="connsiteY3" fmla="*/ 0 h 2114377"/>
                    <a:gd name="connsiteX0" fmla="*/ 621855 w 621855"/>
                    <a:gd name="connsiteY0" fmla="*/ 0 h 1691044"/>
                    <a:gd name="connsiteX1" fmla="*/ 569647 w 621855"/>
                    <a:gd name="connsiteY1" fmla="*/ 1691044 h 1691044"/>
                    <a:gd name="connsiteX2" fmla="*/ 0 w 621855"/>
                    <a:gd name="connsiteY2" fmla="*/ 1244827 h 1691044"/>
                    <a:gd name="connsiteX3" fmla="*/ 621855 w 621855"/>
                    <a:gd name="connsiteY3" fmla="*/ 0 h 169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1855" h="1691044">
                      <a:moveTo>
                        <a:pt x="621855" y="0"/>
                      </a:moveTo>
                      <a:lnTo>
                        <a:pt x="569647" y="1691044"/>
                      </a:lnTo>
                      <a:lnTo>
                        <a:pt x="0" y="1244827"/>
                      </a:lnTo>
                      <a:lnTo>
                        <a:pt x="621855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8" name="TextBox 187"/>
                <p:cNvSpPr txBox="1"/>
                <p:nvPr/>
              </p:nvSpPr>
              <p:spPr>
                <a:xfrm>
                  <a:off x="1098400" y="2035080"/>
                  <a:ext cx="917625" cy="98571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757" h="858115">
                      <a:moveTo>
                        <a:pt x="0" y="0"/>
                      </a:moveTo>
                      <a:lnTo>
                        <a:pt x="891757" y="464158"/>
                      </a:lnTo>
                      <a:lnTo>
                        <a:pt x="364586" y="8581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89" name="Isosceles Triangle 276"/>
                <p:cNvSpPr/>
                <p:nvPr/>
              </p:nvSpPr>
              <p:spPr bwMode="auto">
                <a:xfrm>
                  <a:off x="524439" y="2041080"/>
                  <a:ext cx="949205" cy="984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205" h="984775">
                      <a:moveTo>
                        <a:pt x="578810" y="0"/>
                      </a:moveTo>
                      <a:lnTo>
                        <a:pt x="949205" y="984775"/>
                      </a:lnTo>
                      <a:lnTo>
                        <a:pt x="0" y="302717"/>
                      </a:lnTo>
                      <a:lnTo>
                        <a:pt x="57881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0" name="Isosceles Triangle 276"/>
                <p:cNvSpPr/>
                <p:nvPr/>
              </p:nvSpPr>
              <p:spPr bwMode="auto">
                <a:xfrm>
                  <a:off x="1435748" y="3037859"/>
                  <a:ext cx="1486468" cy="59790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177622 w 1177622"/>
                    <a:gd name="connsiteY0" fmla="*/ 68382 h 455028"/>
                    <a:gd name="connsiteX1" fmla="*/ 40404 w 1177622"/>
                    <a:gd name="connsiteY1" fmla="*/ 455028 h 455028"/>
                    <a:gd name="connsiteX2" fmla="*/ 0 w 1177622"/>
                    <a:gd name="connsiteY2" fmla="*/ 0 h 455028"/>
                    <a:gd name="connsiteX3" fmla="*/ 1177622 w 1177622"/>
                    <a:gd name="connsiteY3" fmla="*/ 68382 h 455028"/>
                    <a:gd name="connsiteX0" fmla="*/ 1486468 w 1486468"/>
                    <a:gd name="connsiteY0" fmla="*/ 68382 h 597903"/>
                    <a:gd name="connsiteX1" fmla="*/ 0 w 1486468"/>
                    <a:gd name="connsiteY1" fmla="*/ 597903 h 597903"/>
                    <a:gd name="connsiteX2" fmla="*/ 308846 w 1486468"/>
                    <a:gd name="connsiteY2" fmla="*/ 0 h 597903"/>
                    <a:gd name="connsiteX3" fmla="*/ 1486468 w 1486468"/>
                    <a:gd name="connsiteY3" fmla="*/ 68382 h 597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86468" h="597903">
                      <a:moveTo>
                        <a:pt x="1486468" y="68382"/>
                      </a:moveTo>
                      <a:lnTo>
                        <a:pt x="0" y="597903"/>
                      </a:lnTo>
                      <a:lnTo>
                        <a:pt x="308846" y="0"/>
                      </a:lnTo>
                      <a:lnTo>
                        <a:pt x="1486468" y="6838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91" name="Isosceles Triangle 276"/>
                <p:cNvSpPr/>
                <p:nvPr/>
              </p:nvSpPr>
              <p:spPr bwMode="auto">
                <a:xfrm>
                  <a:off x="1638759" y="4089023"/>
                  <a:ext cx="611585" cy="52483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1585" h="524831">
                      <a:moveTo>
                        <a:pt x="611585" y="524831"/>
                      </a:moveTo>
                      <a:lnTo>
                        <a:pt x="154432" y="493606"/>
                      </a:lnTo>
                      <a:lnTo>
                        <a:pt x="0" y="0"/>
                      </a:lnTo>
                      <a:lnTo>
                        <a:pt x="611585" y="524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2" name="Isosceles Triangle 276"/>
                <p:cNvSpPr/>
                <p:nvPr/>
              </p:nvSpPr>
              <p:spPr bwMode="auto">
                <a:xfrm>
                  <a:off x="2923902" y="2639209"/>
                  <a:ext cx="1661604" cy="47677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230664 w 1669797"/>
                    <a:gd name="connsiteY2" fmla="*/ 245362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8729 w 1669797"/>
                    <a:gd name="connsiteY2" fmla="*/ 147040 h 468581"/>
                    <a:gd name="connsiteX3" fmla="*/ 1669797 w 1669797"/>
                    <a:gd name="connsiteY3" fmla="*/ 0 h 468581"/>
                    <a:gd name="connsiteX0" fmla="*/ 1628830 w 1628830"/>
                    <a:gd name="connsiteY0" fmla="*/ 0 h 493162"/>
                    <a:gd name="connsiteX1" fmla="*/ 0 w 1628830"/>
                    <a:gd name="connsiteY1" fmla="*/ 493162 h 493162"/>
                    <a:gd name="connsiteX2" fmla="*/ 107762 w 1628830"/>
                    <a:gd name="connsiteY2" fmla="*/ 147040 h 493162"/>
                    <a:gd name="connsiteX3" fmla="*/ 1628830 w 1628830"/>
                    <a:gd name="connsiteY3" fmla="*/ 0 h 493162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0536 w 1661604"/>
                    <a:gd name="connsiteY2" fmla="*/ 147040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279332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178790 h 476774"/>
                    <a:gd name="connsiteX3" fmla="*/ 1661604 w 1661604"/>
                    <a:gd name="connsiteY3" fmla="*/ 0 h 47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1604" h="476774">
                      <a:moveTo>
                        <a:pt x="1661604" y="0"/>
                      </a:moveTo>
                      <a:lnTo>
                        <a:pt x="0" y="476774"/>
                      </a:lnTo>
                      <a:lnTo>
                        <a:pt x="145827" y="178790"/>
                      </a:lnTo>
                      <a:lnTo>
                        <a:pt x="166160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93" name="Isosceles Triangle 276"/>
                <p:cNvSpPr/>
                <p:nvPr/>
              </p:nvSpPr>
              <p:spPr bwMode="auto">
                <a:xfrm>
                  <a:off x="891901" y="3605603"/>
                  <a:ext cx="661992" cy="959089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579670 w 1579670"/>
                    <a:gd name="connsiteY0" fmla="*/ 57799 h 239607"/>
                    <a:gd name="connsiteX1" fmla="*/ 0 w 1579670"/>
                    <a:gd name="connsiteY1" fmla="*/ 239607 h 239607"/>
                    <a:gd name="connsiteX2" fmla="*/ 550214 w 1579670"/>
                    <a:gd name="connsiteY2" fmla="*/ 0 h 239607"/>
                    <a:gd name="connsiteX3" fmla="*/ 1579670 w 1579670"/>
                    <a:gd name="connsiteY3" fmla="*/ 57799 h 239607"/>
                    <a:gd name="connsiteX0" fmla="*/ 661992 w 661992"/>
                    <a:gd name="connsiteY0" fmla="*/ 959089 h 959089"/>
                    <a:gd name="connsiteX1" fmla="*/ 0 w 661992"/>
                    <a:gd name="connsiteY1" fmla="*/ 239607 h 959089"/>
                    <a:gd name="connsiteX2" fmla="*/ 550214 w 661992"/>
                    <a:gd name="connsiteY2" fmla="*/ 0 h 959089"/>
                    <a:gd name="connsiteX3" fmla="*/ 661992 w 661992"/>
                    <a:gd name="connsiteY3" fmla="*/ 959089 h 95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1992" h="959089">
                      <a:moveTo>
                        <a:pt x="661992" y="959089"/>
                      </a:moveTo>
                      <a:lnTo>
                        <a:pt x="0" y="239607"/>
                      </a:lnTo>
                      <a:lnTo>
                        <a:pt x="550214" y="0"/>
                      </a:lnTo>
                      <a:lnTo>
                        <a:pt x="661992" y="9590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4" name="Isosceles Triangle 276"/>
                <p:cNvSpPr/>
                <p:nvPr/>
              </p:nvSpPr>
              <p:spPr bwMode="auto">
                <a:xfrm>
                  <a:off x="-548917" y="2105353"/>
                  <a:ext cx="1137657" cy="117450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  <a:gd name="connsiteX0" fmla="*/ 767262 w 1137657"/>
                    <a:gd name="connsiteY0" fmla="*/ 0 h 984775"/>
                    <a:gd name="connsiteX1" fmla="*/ 1137657 w 1137657"/>
                    <a:gd name="connsiteY1" fmla="*/ 984775 h 984775"/>
                    <a:gd name="connsiteX2" fmla="*/ 0 w 1137657"/>
                    <a:gd name="connsiteY2" fmla="*/ 450201 h 984775"/>
                    <a:gd name="connsiteX3" fmla="*/ 767262 w 1137657"/>
                    <a:gd name="connsiteY3" fmla="*/ 0 h 984775"/>
                    <a:gd name="connsiteX0" fmla="*/ 767262 w 1137657"/>
                    <a:gd name="connsiteY0" fmla="*/ 189727 h 1174502"/>
                    <a:gd name="connsiteX1" fmla="*/ 335885 w 1137657"/>
                    <a:gd name="connsiteY1" fmla="*/ 389 h 1174502"/>
                    <a:gd name="connsiteX2" fmla="*/ 1137657 w 1137657"/>
                    <a:gd name="connsiteY2" fmla="*/ 1174502 h 1174502"/>
                    <a:gd name="connsiteX3" fmla="*/ 0 w 1137657"/>
                    <a:gd name="connsiteY3" fmla="*/ 639928 h 1174502"/>
                    <a:gd name="connsiteX4" fmla="*/ 767262 w 1137657"/>
                    <a:gd name="connsiteY4" fmla="*/ 189727 h 117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657" h="1174502">
                      <a:moveTo>
                        <a:pt x="767262" y="189727"/>
                      </a:moveTo>
                      <a:cubicBezTo>
                        <a:pt x="770953" y="200356"/>
                        <a:pt x="332194" y="-10240"/>
                        <a:pt x="335885" y="389"/>
                      </a:cubicBezTo>
                      <a:lnTo>
                        <a:pt x="1137657" y="1174502"/>
                      </a:lnTo>
                      <a:lnTo>
                        <a:pt x="0" y="639928"/>
                      </a:lnTo>
                      <a:lnTo>
                        <a:pt x="767262" y="18972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5" name="Isosceles Triangle 276"/>
                <p:cNvSpPr/>
                <p:nvPr/>
              </p:nvSpPr>
              <p:spPr bwMode="auto">
                <a:xfrm>
                  <a:off x="2908757" y="2114821"/>
                  <a:ext cx="1324423" cy="476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24423" h="476775">
                      <a:moveTo>
                        <a:pt x="1324423" y="0"/>
                      </a:moveTo>
                      <a:lnTo>
                        <a:pt x="965594" y="476775"/>
                      </a:lnTo>
                      <a:lnTo>
                        <a:pt x="0" y="130653"/>
                      </a:lnTo>
                      <a:lnTo>
                        <a:pt x="132442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30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6" name="Isosceles Triangle 276"/>
                <p:cNvSpPr/>
                <p:nvPr/>
              </p:nvSpPr>
              <p:spPr bwMode="auto">
                <a:xfrm>
                  <a:off x="9652048" y="4089024"/>
                  <a:ext cx="1562036" cy="51818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36" h="518186">
                      <a:moveTo>
                        <a:pt x="1562036" y="16831"/>
                      </a:moveTo>
                      <a:lnTo>
                        <a:pt x="1391659" y="518186"/>
                      </a:lnTo>
                      <a:lnTo>
                        <a:pt x="0" y="0"/>
                      </a:lnTo>
                      <a:lnTo>
                        <a:pt x="1562036" y="16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360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7" name="Isosceles Triangle 276"/>
                <p:cNvSpPr/>
                <p:nvPr/>
              </p:nvSpPr>
              <p:spPr bwMode="auto">
                <a:xfrm>
                  <a:off x="8649504" y="3112000"/>
                  <a:ext cx="2336848" cy="67142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1439133 w 1439133"/>
                    <a:gd name="connsiteY0" fmla="*/ 0 h 2025355"/>
                    <a:gd name="connsiteX1" fmla="*/ 1129465 w 1439133"/>
                    <a:gd name="connsiteY1" fmla="*/ 2025355 h 2025355"/>
                    <a:gd name="connsiteX2" fmla="*/ 0 w 1439133"/>
                    <a:gd name="connsiteY2" fmla="*/ 1023749 h 2025355"/>
                    <a:gd name="connsiteX3" fmla="*/ 1439133 w 1439133"/>
                    <a:gd name="connsiteY3" fmla="*/ 0 h 2025355"/>
                    <a:gd name="connsiteX0" fmla="*/ 1439133 w 1439133"/>
                    <a:gd name="connsiteY0" fmla="*/ 0 h 1689419"/>
                    <a:gd name="connsiteX1" fmla="*/ 727981 w 1439133"/>
                    <a:gd name="connsiteY1" fmla="*/ 1689419 h 1689419"/>
                    <a:gd name="connsiteX2" fmla="*/ 0 w 1439133"/>
                    <a:gd name="connsiteY2" fmla="*/ 1023749 h 1689419"/>
                    <a:gd name="connsiteX3" fmla="*/ 1439133 w 1439133"/>
                    <a:gd name="connsiteY3" fmla="*/ 0 h 1689419"/>
                    <a:gd name="connsiteX0" fmla="*/ 1439133 w 1439133"/>
                    <a:gd name="connsiteY0" fmla="*/ 0 h 1738580"/>
                    <a:gd name="connsiteX1" fmla="*/ 1334304 w 1439133"/>
                    <a:gd name="connsiteY1" fmla="*/ 1738580 h 1738580"/>
                    <a:gd name="connsiteX2" fmla="*/ 0 w 1439133"/>
                    <a:gd name="connsiteY2" fmla="*/ 1023749 h 1738580"/>
                    <a:gd name="connsiteX3" fmla="*/ 1439133 w 1439133"/>
                    <a:gd name="connsiteY3" fmla="*/ 0 h 1738580"/>
                    <a:gd name="connsiteX0" fmla="*/ 1062230 w 1062230"/>
                    <a:gd name="connsiteY0" fmla="*/ 0 h 1738580"/>
                    <a:gd name="connsiteX1" fmla="*/ 957401 w 1062230"/>
                    <a:gd name="connsiteY1" fmla="*/ 1738580 h 1738580"/>
                    <a:gd name="connsiteX2" fmla="*/ 0 w 1062230"/>
                    <a:gd name="connsiteY2" fmla="*/ 917233 h 1738580"/>
                    <a:gd name="connsiteX3" fmla="*/ 1062230 w 1062230"/>
                    <a:gd name="connsiteY3" fmla="*/ 0 h 1738580"/>
                    <a:gd name="connsiteX0" fmla="*/ 1062230 w 3399078"/>
                    <a:gd name="connsiteY0" fmla="*/ 0 h 917233"/>
                    <a:gd name="connsiteX1" fmla="*/ 3399078 w 3399078"/>
                    <a:gd name="connsiteY1" fmla="*/ 411225 h 917233"/>
                    <a:gd name="connsiteX2" fmla="*/ 0 w 3399078"/>
                    <a:gd name="connsiteY2" fmla="*/ 917233 h 917233"/>
                    <a:gd name="connsiteX3" fmla="*/ 1062230 w 3399078"/>
                    <a:gd name="connsiteY3" fmla="*/ 0 h 917233"/>
                    <a:gd name="connsiteX0" fmla="*/ 0 w 2336848"/>
                    <a:gd name="connsiteY0" fmla="*/ 0 h 671427"/>
                    <a:gd name="connsiteX1" fmla="*/ 2336848 w 2336848"/>
                    <a:gd name="connsiteY1" fmla="*/ 411225 h 671427"/>
                    <a:gd name="connsiteX2" fmla="*/ 1739964 w 2336848"/>
                    <a:gd name="connsiteY2" fmla="*/ 671427 h 671427"/>
                    <a:gd name="connsiteX3" fmla="*/ 0 w 2336848"/>
                    <a:gd name="connsiteY3" fmla="*/ 0 h 671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6848" h="671427">
                      <a:moveTo>
                        <a:pt x="0" y="0"/>
                      </a:moveTo>
                      <a:lnTo>
                        <a:pt x="2336848" y="411225"/>
                      </a:lnTo>
                      <a:lnTo>
                        <a:pt x="1739964" y="67142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176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98" name="Isosceles Triangle 276"/>
                <p:cNvSpPr/>
                <p:nvPr/>
              </p:nvSpPr>
              <p:spPr bwMode="auto">
                <a:xfrm>
                  <a:off x="2213158" y="2012130"/>
                  <a:ext cx="700861" cy="35602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399409 w 1399409"/>
                    <a:gd name="connsiteY0" fmla="*/ 0 h 632452"/>
                    <a:gd name="connsiteX1" fmla="*/ 0 w 1399409"/>
                    <a:gd name="connsiteY1" fmla="*/ 632452 h 632452"/>
                    <a:gd name="connsiteX2" fmla="*/ 74986 w 1399409"/>
                    <a:gd name="connsiteY2" fmla="*/ 130653 h 632452"/>
                    <a:gd name="connsiteX3" fmla="*/ 1399409 w 1399409"/>
                    <a:gd name="connsiteY3" fmla="*/ 0 h 632452"/>
                    <a:gd name="connsiteX0" fmla="*/ 1063474 w 1063474"/>
                    <a:gd name="connsiteY0" fmla="*/ 573992 h 573992"/>
                    <a:gd name="connsiteX1" fmla="*/ 0 w 1063474"/>
                    <a:gd name="connsiteY1" fmla="*/ 501799 h 573992"/>
                    <a:gd name="connsiteX2" fmla="*/ 74986 w 1063474"/>
                    <a:gd name="connsiteY2" fmla="*/ 0 h 573992"/>
                    <a:gd name="connsiteX3" fmla="*/ 1063474 w 1063474"/>
                    <a:gd name="connsiteY3" fmla="*/ 573992 h 573992"/>
                    <a:gd name="connsiteX0" fmla="*/ 834055 w 834055"/>
                    <a:gd name="connsiteY0" fmla="*/ 270830 h 501799"/>
                    <a:gd name="connsiteX1" fmla="*/ 0 w 834055"/>
                    <a:gd name="connsiteY1" fmla="*/ 501799 h 501799"/>
                    <a:gd name="connsiteX2" fmla="*/ 74986 w 834055"/>
                    <a:gd name="connsiteY2" fmla="*/ 0 h 501799"/>
                    <a:gd name="connsiteX3" fmla="*/ 834055 w 834055"/>
                    <a:gd name="connsiteY3" fmla="*/ 270830 h 501799"/>
                    <a:gd name="connsiteX0" fmla="*/ 759069 w 759069"/>
                    <a:gd name="connsiteY0" fmla="*/ 270830 h 493605"/>
                    <a:gd name="connsiteX1" fmla="*/ 146240 w 759069"/>
                    <a:gd name="connsiteY1" fmla="*/ 493605 h 493605"/>
                    <a:gd name="connsiteX2" fmla="*/ 0 w 759069"/>
                    <a:gd name="connsiteY2" fmla="*/ 0 h 493605"/>
                    <a:gd name="connsiteX3" fmla="*/ 759069 w 759069"/>
                    <a:gd name="connsiteY3" fmla="*/ 270830 h 493605"/>
                    <a:gd name="connsiteX0" fmla="*/ 759069 w 759069"/>
                    <a:gd name="connsiteY0" fmla="*/ 270830 h 393063"/>
                    <a:gd name="connsiteX1" fmla="*/ 130365 w 759069"/>
                    <a:gd name="connsiteY1" fmla="*/ 393063 h 393063"/>
                    <a:gd name="connsiteX2" fmla="*/ 0 w 759069"/>
                    <a:gd name="connsiteY2" fmla="*/ 0 h 393063"/>
                    <a:gd name="connsiteX3" fmla="*/ 759069 w 759069"/>
                    <a:gd name="connsiteY3" fmla="*/ 270830 h 393063"/>
                    <a:gd name="connsiteX0" fmla="*/ 628704 w 628704"/>
                    <a:gd name="connsiteY0" fmla="*/ 244372 h 366605"/>
                    <a:gd name="connsiteX1" fmla="*/ 0 w 628704"/>
                    <a:gd name="connsiteY1" fmla="*/ 366605 h 366605"/>
                    <a:gd name="connsiteX2" fmla="*/ 60135 w 628704"/>
                    <a:gd name="connsiteY2" fmla="*/ 0 h 366605"/>
                    <a:gd name="connsiteX3" fmla="*/ 628704 w 628704"/>
                    <a:gd name="connsiteY3" fmla="*/ 244372 h 366605"/>
                    <a:gd name="connsiteX0" fmla="*/ 700861 w 700861"/>
                    <a:gd name="connsiteY0" fmla="*/ 233789 h 356022"/>
                    <a:gd name="connsiteX1" fmla="*/ 72157 w 700861"/>
                    <a:gd name="connsiteY1" fmla="*/ 356022 h 356022"/>
                    <a:gd name="connsiteX2" fmla="*/ 0 w 700861"/>
                    <a:gd name="connsiteY2" fmla="*/ 0 h 356022"/>
                    <a:gd name="connsiteX3" fmla="*/ 700861 w 700861"/>
                    <a:gd name="connsiteY3" fmla="*/ 233789 h 356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0861" h="356022">
                      <a:moveTo>
                        <a:pt x="700861" y="233789"/>
                      </a:moveTo>
                      <a:lnTo>
                        <a:pt x="72157" y="356022"/>
                      </a:lnTo>
                      <a:lnTo>
                        <a:pt x="0" y="0"/>
                      </a:lnTo>
                      <a:lnTo>
                        <a:pt x="700861" y="2337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9" name="Isosceles Triangle 276"/>
                <p:cNvSpPr/>
                <p:nvPr/>
              </p:nvSpPr>
              <p:spPr bwMode="auto">
                <a:xfrm>
                  <a:off x="2925094" y="2648510"/>
                  <a:ext cx="1665422" cy="47611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5422" h="476111">
                      <a:moveTo>
                        <a:pt x="0" y="476111"/>
                      </a:moveTo>
                      <a:lnTo>
                        <a:pt x="1665422" y="0"/>
                      </a:lnTo>
                      <a:lnTo>
                        <a:pt x="1523388" y="394397"/>
                      </a:lnTo>
                      <a:lnTo>
                        <a:pt x="0" y="4761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200" name="Isosceles Triangle 276"/>
                <p:cNvSpPr/>
                <p:nvPr/>
              </p:nvSpPr>
              <p:spPr bwMode="auto">
                <a:xfrm>
                  <a:off x="4277030" y="2976252"/>
                  <a:ext cx="1489764" cy="5890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81425"/>
                    <a:gd name="connsiteX1" fmla="*/ 1665422 w 1665422"/>
                    <a:gd name="connsiteY1" fmla="*/ 0 h 481425"/>
                    <a:gd name="connsiteX2" fmla="*/ 1523388 w 1665422"/>
                    <a:gd name="connsiteY2" fmla="*/ 394397 h 481425"/>
                    <a:gd name="connsiteX3" fmla="*/ 245809 w 1665422"/>
                    <a:gd name="connsiteY3" fmla="*/ 481425 h 481425"/>
                    <a:gd name="connsiteX4" fmla="*/ 0 w 1665422"/>
                    <a:gd name="connsiteY4" fmla="*/ 476111 h 481425"/>
                    <a:gd name="connsiteX0" fmla="*/ 0 w 1678215"/>
                    <a:gd name="connsiteY0" fmla="*/ 476111 h 589023"/>
                    <a:gd name="connsiteX1" fmla="*/ 1665422 w 1678215"/>
                    <a:gd name="connsiteY1" fmla="*/ 0 h 589023"/>
                    <a:gd name="connsiteX2" fmla="*/ 1523388 w 1678215"/>
                    <a:gd name="connsiteY2" fmla="*/ 394397 h 589023"/>
                    <a:gd name="connsiteX3" fmla="*/ 1605938 w 1678215"/>
                    <a:gd name="connsiteY3" fmla="*/ 587942 h 589023"/>
                    <a:gd name="connsiteX4" fmla="*/ 245809 w 1678215"/>
                    <a:gd name="connsiteY4" fmla="*/ 481425 h 589023"/>
                    <a:gd name="connsiteX5" fmla="*/ 0 w 1678215"/>
                    <a:gd name="connsiteY5" fmla="*/ 476111 h 589023"/>
                    <a:gd name="connsiteX0" fmla="*/ 0 w 1489764"/>
                    <a:gd name="connsiteY0" fmla="*/ 484305 h 589023"/>
                    <a:gd name="connsiteX1" fmla="*/ 1476971 w 1489764"/>
                    <a:gd name="connsiteY1" fmla="*/ 0 h 589023"/>
                    <a:gd name="connsiteX2" fmla="*/ 1334937 w 1489764"/>
                    <a:gd name="connsiteY2" fmla="*/ 394397 h 589023"/>
                    <a:gd name="connsiteX3" fmla="*/ 1417487 w 1489764"/>
                    <a:gd name="connsiteY3" fmla="*/ 587942 h 589023"/>
                    <a:gd name="connsiteX4" fmla="*/ 57358 w 1489764"/>
                    <a:gd name="connsiteY4" fmla="*/ 481425 h 589023"/>
                    <a:gd name="connsiteX5" fmla="*/ 0 w 1489764"/>
                    <a:gd name="connsiteY5" fmla="*/ 484305 h 58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9764" h="589023">
                      <a:moveTo>
                        <a:pt x="0" y="484305"/>
                      </a:moveTo>
                      <a:lnTo>
                        <a:pt x="1476971" y="0"/>
                      </a:lnTo>
                      <a:lnTo>
                        <a:pt x="1334937" y="394397"/>
                      </a:lnTo>
                      <a:cubicBezTo>
                        <a:pt x="1301808" y="458247"/>
                        <a:pt x="1630417" y="573437"/>
                        <a:pt x="1417487" y="587942"/>
                      </a:cubicBezTo>
                      <a:cubicBezTo>
                        <a:pt x="1204557" y="602447"/>
                        <a:pt x="301799" y="465924"/>
                        <a:pt x="57358" y="481425"/>
                      </a:cubicBezTo>
                      <a:lnTo>
                        <a:pt x="0" y="48430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201" name="TextBox 200"/>
                <p:cNvSpPr txBox="1"/>
                <p:nvPr/>
              </p:nvSpPr>
              <p:spPr>
                <a:xfrm>
                  <a:off x="6338858" y="4027480"/>
                  <a:ext cx="1265167" cy="122196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1068386"/>
                    <a:gd name="connsiteX1" fmla="*/ 1250073 w 1250073"/>
                    <a:gd name="connsiteY1" fmla="*/ 68134 h 1068386"/>
                    <a:gd name="connsiteX2" fmla="*/ 269036 w 1250073"/>
                    <a:gd name="connsiteY2" fmla="*/ 1068386 h 1068386"/>
                    <a:gd name="connsiteX3" fmla="*/ 0 w 1250073"/>
                    <a:gd name="connsiteY3" fmla="*/ 0 h 1068386"/>
                    <a:gd name="connsiteX0" fmla="*/ 0 w 1116368"/>
                    <a:gd name="connsiteY0" fmla="*/ 23999 h 1000252"/>
                    <a:gd name="connsiteX1" fmla="*/ 1116368 w 1116368"/>
                    <a:gd name="connsiteY1" fmla="*/ 0 h 1000252"/>
                    <a:gd name="connsiteX2" fmla="*/ 135331 w 1116368"/>
                    <a:gd name="connsiteY2" fmla="*/ 1000252 h 1000252"/>
                    <a:gd name="connsiteX3" fmla="*/ 0 w 1116368"/>
                    <a:gd name="connsiteY3" fmla="*/ 23999 h 1000252"/>
                    <a:gd name="connsiteX0" fmla="*/ 0 w 1229502"/>
                    <a:gd name="connsiteY0" fmla="*/ 0 h 1063779"/>
                    <a:gd name="connsiteX1" fmla="*/ 1229502 w 1229502"/>
                    <a:gd name="connsiteY1" fmla="*/ 63527 h 1063779"/>
                    <a:gd name="connsiteX2" fmla="*/ 248465 w 1229502"/>
                    <a:gd name="connsiteY2" fmla="*/ 1063779 h 1063779"/>
                    <a:gd name="connsiteX3" fmla="*/ 0 w 1229502"/>
                    <a:gd name="connsiteY3" fmla="*/ 0 h 1063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9502" h="1063779">
                      <a:moveTo>
                        <a:pt x="0" y="0"/>
                      </a:moveTo>
                      <a:lnTo>
                        <a:pt x="1229502" y="63527"/>
                      </a:lnTo>
                      <a:lnTo>
                        <a:pt x="248465" y="10637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202" name="TextBox 201"/>
                <p:cNvSpPr txBox="1"/>
                <p:nvPr/>
              </p:nvSpPr>
              <p:spPr>
                <a:xfrm>
                  <a:off x="7595884" y="2321855"/>
                  <a:ext cx="1056916" cy="96113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27121" h="836717">
                      <a:moveTo>
                        <a:pt x="0" y="0"/>
                      </a:moveTo>
                      <a:lnTo>
                        <a:pt x="1027121" y="671010"/>
                      </a:lnTo>
                      <a:lnTo>
                        <a:pt x="372549" y="8367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203" name="TextBox 202"/>
                <p:cNvSpPr txBox="1"/>
                <p:nvPr/>
              </p:nvSpPr>
              <p:spPr>
                <a:xfrm>
                  <a:off x="8608128" y="3081466"/>
                  <a:ext cx="1781704" cy="100449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0 w 1731477"/>
                    <a:gd name="connsiteY0" fmla="*/ 0 h 874461"/>
                    <a:gd name="connsiteX1" fmla="*/ 1731477 w 1731477"/>
                    <a:gd name="connsiteY1" fmla="*/ 608894 h 874461"/>
                    <a:gd name="connsiteX2" fmla="*/ 1100793 w 1731477"/>
                    <a:gd name="connsiteY2" fmla="*/ 874461 h 874461"/>
                    <a:gd name="connsiteX3" fmla="*/ 0 w 1731477"/>
                    <a:gd name="connsiteY3" fmla="*/ 0 h 87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1477" h="874461">
                      <a:moveTo>
                        <a:pt x="0" y="0"/>
                      </a:moveTo>
                      <a:lnTo>
                        <a:pt x="1731477" y="608894"/>
                      </a:lnTo>
                      <a:lnTo>
                        <a:pt x="1100793" y="8744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1386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204" name="TextBox 203"/>
                <p:cNvSpPr txBox="1"/>
                <p:nvPr/>
              </p:nvSpPr>
              <p:spPr>
                <a:xfrm>
                  <a:off x="10543820" y="4616050"/>
                  <a:ext cx="1484721" cy="1387203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455558 w 2135610"/>
                    <a:gd name="connsiteY0" fmla="*/ 0 h 1221891"/>
                    <a:gd name="connsiteX1" fmla="*/ 2135610 w 2135610"/>
                    <a:gd name="connsiteY1" fmla="*/ 599681 h 1221891"/>
                    <a:gd name="connsiteX2" fmla="*/ 0 w 2135610"/>
                    <a:gd name="connsiteY2" fmla="*/ 1221891 h 1221891"/>
                    <a:gd name="connsiteX3" fmla="*/ 455558 w 2135610"/>
                    <a:gd name="connsiteY3" fmla="*/ 0 h 1221891"/>
                    <a:gd name="connsiteX0" fmla="*/ 455558 w 1395091"/>
                    <a:gd name="connsiteY0" fmla="*/ 0 h 1221891"/>
                    <a:gd name="connsiteX1" fmla="*/ 1395091 w 1395091"/>
                    <a:gd name="connsiteY1" fmla="*/ 342897 h 1221891"/>
                    <a:gd name="connsiteX2" fmla="*/ 0 w 1395091"/>
                    <a:gd name="connsiteY2" fmla="*/ 1221891 h 1221891"/>
                    <a:gd name="connsiteX3" fmla="*/ 455558 w 1395091"/>
                    <a:gd name="connsiteY3" fmla="*/ 0 h 1221891"/>
                    <a:gd name="connsiteX0" fmla="*/ 487408 w 1395091"/>
                    <a:gd name="connsiteY0" fmla="*/ 0 h 1207625"/>
                    <a:gd name="connsiteX1" fmla="*/ 1395091 w 1395091"/>
                    <a:gd name="connsiteY1" fmla="*/ 328631 h 1207625"/>
                    <a:gd name="connsiteX2" fmla="*/ 0 w 1395091"/>
                    <a:gd name="connsiteY2" fmla="*/ 1207625 h 1207625"/>
                    <a:gd name="connsiteX3" fmla="*/ 487408 w 1395091"/>
                    <a:gd name="connsiteY3" fmla="*/ 0 h 1207625"/>
                    <a:gd name="connsiteX0" fmla="*/ 487408 w 1442866"/>
                    <a:gd name="connsiteY0" fmla="*/ 0 h 1207625"/>
                    <a:gd name="connsiteX1" fmla="*/ 1442866 w 1442866"/>
                    <a:gd name="connsiteY1" fmla="*/ 321498 h 1207625"/>
                    <a:gd name="connsiteX2" fmla="*/ 0 w 1442866"/>
                    <a:gd name="connsiteY2" fmla="*/ 1207625 h 1207625"/>
                    <a:gd name="connsiteX3" fmla="*/ 487408 w 1442866"/>
                    <a:gd name="connsiteY3" fmla="*/ 0 h 120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42866" h="1207625">
                      <a:moveTo>
                        <a:pt x="487408" y="0"/>
                      </a:moveTo>
                      <a:lnTo>
                        <a:pt x="1442866" y="321498"/>
                      </a:lnTo>
                      <a:lnTo>
                        <a:pt x="0" y="1207625"/>
                      </a:lnTo>
                      <a:lnTo>
                        <a:pt x="48740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205" name="Isosceles Triangle 276"/>
                <p:cNvSpPr/>
                <p:nvPr/>
              </p:nvSpPr>
              <p:spPr bwMode="auto">
                <a:xfrm>
                  <a:off x="8575475" y="6121053"/>
                  <a:ext cx="519333" cy="61852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373971 w 883658"/>
                    <a:gd name="connsiteY0" fmla="*/ 0 h 1263355"/>
                    <a:gd name="connsiteX1" fmla="*/ 883658 w 883658"/>
                    <a:gd name="connsiteY1" fmla="*/ 1263355 h 1263355"/>
                    <a:gd name="connsiteX2" fmla="*/ 0 w 883658"/>
                    <a:gd name="connsiteY2" fmla="*/ 261749 h 1263355"/>
                    <a:gd name="connsiteX3" fmla="*/ 373971 w 883658"/>
                    <a:gd name="connsiteY3" fmla="*/ 0 h 1263355"/>
                    <a:gd name="connsiteX0" fmla="*/ 562423 w 1072110"/>
                    <a:gd name="connsiteY0" fmla="*/ 0 h 1263355"/>
                    <a:gd name="connsiteX1" fmla="*/ 1072110 w 1072110"/>
                    <a:gd name="connsiteY1" fmla="*/ 1263355 h 1263355"/>
                    <a:gd name="connsiteX2" fmla="*/ 0 w 1072110"/>
                    <a:gd name="connsiteY2" fmla="*/ 278136 h 1263355"/>
                    <a:gd name="connsiteX3" fmla="*/ 562423 w 1072110"/>
                    <a:gd name="connsiteY3" fmla="*/ 0 h 1263355"/>
                    <a:gd name="connsiteX0" fmla="*/ 535208 w 1072110"/>
                    <a:gd name="connsiteY0" fmla="*/ 0 h 1199855"/>
                    <a:gd name="connsiteX1" fmla="*/ 1072110 w 1072110"/>
                    <a:gd name="connsiteY1" fmla="*/ 1199855 h 1199855"/>
                    <a:gd name="connsiteX2" fmla="*/ 0 w 1072110"/>
                    <a:gd name="connsiteY2" fmla="*/ 214636 h 1199855"/>
                    <a:gd name="connsiteX3" fmla="*/ 535208 w 1072110"/>
                    <a:gd name="connsiteY3" fmla="*/ 0 h 1199855"/>
                    <a:gd name="connsiteX0" fmla="*/ 535208 w 535208"/>
                    <a:gd name="connsiteY0" fmla="*/ 0 h 655569"/>
                    <a:gd name="connsiteX1" fmla="*/ 310110 w 535208"/>
                    <a:gd name="connsiteY1" fmla="*/ 655569 h 655569"/>
                    <a:gd name="connsiteX2" fmla="*/ 0 w 535208"/>
                    <a:gd name="connsiteY2" fmla="*/ 214636 h 655569"/>
                    <a:gd name="connsiteX3" fmla="*/ 535208 w 535208"/>
                    <a:gd name="connsiteY3" fmla="*/ 0 h 655569"/>
                    <a:gd name="connsiteX0" fmla="*/ 466416 w 466416"/>
                    <a:gd name="connsiteY0" fmla="*/ 0 h 449194"/>
                    <a:gd name="connsiteX1" fmla="*/ 310110 w 466416"/>
                    <a:gd name="connsiteY1" fmla="*/ 449194 h 449194"/>
                    <a:gd name="connsiteX2" fmla="*/ 0 w 466416"/>
                    <a:gd name="connsiteY2" fmla="*/ 8261 h 449194"/>
                    <a:gd name="connsiteX3" fmla="*/ 466416 w 466416"/>
                    <a:gd name="connsiteY3" fmla="*/ 0 h 449194"/>
                    <a:gd name="connsiteX0" fmla="*/ 519333 w 519333"/>
                    <a:gd name="connsiteY0" fmla="*/ 0 h 618528"/>
                    <a:gd name="connsiteX1" fmla="*/ 310110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  <a:gd name="connsiteX0" fmla="*/ 519333 w 519333"/>
                    <a:gd name="connsiteY0" fmla="*/ 0 h 428028"/>
                    <a:gd name="connsiteX1" fmla="*/ 294235 w 519333"/>
                    <a:gd name="connsiteY1" fmla="*/ 428028 h 428028"/>
                    <a:gd name="connsiteX2" fmla="*/ 0 w 519333"/>
                    <a:gd name="connsiteY2" fmla="*/ 177595 h 428028"/>
                    <a:gd name="connsiteX3" fmla="*/ 519333 w 519333"/>
                    <a:gd name="connsiteY3" fmla="*/ 0 h 428028"/>
                    <a:gd name="connsiteX0" fmla="*/ 519333 w 519333"/>
                    <a:gd name="connsiteY0" fmla="*/ 0 h 618528"/>
                    <a:gd name="connsiteX1" fmla="*/ 288944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333" h="618528">
                      <a:moveTo>
                        <a:pt x="519333" y="0"/>
                      </a:moveTo>
                      <a:lnTo>
                        <a:pt x="288944" y="618528"/>
                      </a:lnTo>
                      <a:lnTo>
                        <a:pt x="0" y="177595"/>
                      </a:lnTo>
                      <a:lnTo>
                        <a:pt x="51933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1378A">
                        <a:alpha val="7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</p:grpSp>
          <p:sp>
            <p:nvSpPr>
              <p:cNvPr id="172" name="Isosceles Triangle 276"/>
              <p:cNvSpPr/>
              <p:nvPr/>
            </p:nvSpPr>
            <p:spPr bwMode="auto">
              <a:xfrm rot="8878675">
                <a:off x="10906022" y="5260205"/>
                <a:ext cx="1792650" cy="171171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1560762"/>
                  <a:gd name="connsiteX1" fmla="*/ 257560 w 1811720"/>
                  <a:gd name="connsiteY1" fmla="*/ 1513178 h 1560762"/>
                  <a:gd name="connsiteX2" fmla="*/ 0 w 1811720"/>
                  <a:gd name="connsiteY2" fmla="*/ 1560762 h 1560762"/>
                  <a:gd name="connsiteX3" fmla="*/ 980370 w 1811720"/>
                  <a:gd name="connsiteY3" fmla="*/ 0 h 1560762"/>
                  <a:gd name="connsiteX4" fmla="*/ 1811720 w 1811720"/>
                  <a:gd name="connsiteY4" fmla="*/ 533928 h 1560762"/>
                  <a:gd name="connsiteX0" fmla="*/ 1811720 w 1811720"/>
                  <a:gd name="connsiteY0" fmla="*/ 533928 h 1711710"/>
                  <a:gd name="connsiteX1" fmla="*/ 145880 w 1811720"/>
                  <a:gd name="connsiteY1" fmla="*/ 1711710 h 1711710"/>
                  <a:gd name="connsiteX2" fmla="*/ 0 w 1811720"/>
                  <a:gd name="connsiteY2" fmla="*/ 1560762 h 1711710"/>
                  <a:gd name="connsiteX3" fmla="*/ 980370 w 1811720"/>
                  <a:gd name="connsiteY3" fmla="*/ 0 h 1711710"/>
                  <a:gd name="connsiteX4" fmla="*/ 1811720 w 1811720"/>
                  <a:gd name="connsiteY4" fmla="*/ 533928 h 1711710"/>
                  <a:gd name="connsiteX0" fmla="*/ 1673677 w 1673677"/>
                  <a:gd name="connsiteY0" fmla="*/ 533928 h 1711710"/>
                  <a:gd name="connsiteX1" fmla="*/ 7837 w 1673677"/>
                  <a:gd name="connsiteY1" fmla="*/ 1711710 h 1711710"/>
                  <a:gd name="connsiteX2" fmla="*/ 0 w 1673677"/>
                  <a:gd name="connsiteY2" fmla="*/ 1359994 h 1711710"/>
                  <a:gd name="connsiteX3" fmla="*/ 842327 w 1673677"/>
                  <a:gd name="connsiteY3" fmla="*/ 0 h 1711710"/>
                  <a:gd name="connsiteX4" fmla="*/ 1673677 w 1673677"/>
                  <a:gd name="connsiteY4" fmla="*/ 533928 h 1711710"/>
                  <a:gd name="connsiteX0" fmla="*/ 1792650 w 1792650"/>
                  <a:gd name="connsiteY0" fmla="*/ 533928 h 1711710"/>
                  <a:gd name="connsiteX1" fmla="*/ 126810 w 1792650"/>
                  <a:gd name="connsiteY1" fmla="*/ 1711710 h 1711710"/>
                  <a:gd name="connsiteX2" fmla="*/ 0 w 1792650"/>
                  <a:gd name="connsiteY2" fmla="*/ 1560207 h 1711710"/>
                  <a:gd name="connsiteX3" fmla="*/ 961300 w 1792650"/>
                  <a:gd name="connsiteY3" fmla="*/ 0 h 1711710"/>
                  <a:gd name="connsiteX4" fmla="*/ 1792650 w 1792650"/>
                  <a:gd name="connsiteY4" fmla="*/ 533928 h 1711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650" h="1711710">
                    <a:moveTo>
                      <a:pt x="1792650" y="533928"/>
                    </a:moveTo>
                    <a:lnTo>
                      <a:pt x="126810" y="1711710"/>
                    </a:lnTo>
                    <a:lnTo>
                      <a:pt x="0" y="1560207"/>
                    </a:lnTo>
                    <a:lnTo>
                      <a:pt x="961300" y="0"/>
                    </a:lnTo>
                    <a:lnTo>
                      <a:pt x="1792650" y="53392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73" name="Isosceles Triangle 276"/>
              <p:cNvSpPr/>
              <p:nvPr/>
            </p:nvSpPr>
            <p:spPr bwMode="auto">
              <a:xfrm rot="8878675">
                <a:off x="10066203" y="5544578"/>
                <a:ext cx="1008809" cy="172823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2030374"/>
                  <a:gd name="connsiteX1" fmla="*/ 367429 w 1811720"/>
                  <a:gd name="connsiteY1" fmla="*/ 2030374 h 2030374"/>
                  <a:gd name="connsiteX2" fmla="*/ 0 w 1811720"/>
                  <a:gd name="connsiteY2" fmla="*/ 1560762 h 2030374"/>
                  <a:gd name="connsiteX3" fmla="*/ 980370 w 1811720"/>
                  <a:gd name="connsiteY3" fmla="*/ 0 h 2030374"/>
                  <a:gd name="connsiteX4" fmla="*/ 1811720 w 1811720"/>
                  <a:gd name="connsiteY4" fmla="*/ 533928 h 2030374"/>
                  <a:gd name="connsiteX0" fmla="*/ 1963639 w 1963639"/>
                  <a:gd name="connsiteY0" fmla="*/ 533928 h 2030374"/>
                  <a:gd name="connsiteX1" fmla="*/ 519348 w 1963639"/>
                  <a:gd name="connsiteY1" fmla="*/ 2030374 h 2030374"/>
                  <a:gd name="connsiteX2" fmla="*/ 0 w 1963639"/>
                  <a:gd name="connsiteY2" fmla="*/ 1529948 h 2030374"/>
                  <a:gd name="connsiteX3" fmla="*/ 1132289 w 1963639"/>
                  <a:gd name="connsiteY3" fmla="*/ 0 h 2030374"/>
                  <a:gd name="connsiteX4" fmla="*/ 1963639 w 1963639"/>
                  <a:gd name="connsiteY4" fmla="*/ 533928 h 2030374"/>
                  <a:gd name="connsiteX0" fmla="*/ 2107479 w 2107479"/>
                  <a:gd name="connsiteY0" fmla="*/ 101593 h 1598039"/>
                  <a:gd name="connsiteX1" fmla="*/ 663188 w 2107479"/>
                  <a:gd name="connsiteY1" fmla="*/ 1598039 h 1598039"/>
                  <a:gd name="connsiteX2" fmla="*/ 143840 w 2107479"/>
                  <a:gd name="connsiteY2" fmla="*/ 1097613 h 1598039"/>
                  <a:gd name="connsiteX3" fmla="*/ 0 w 2107479"/>
                  <a:gd name="connsiteY3" fmla="*/ 0 h 1598039"/>
                  <a:gd name="connsiteX4" fmla="*/ 2107479 w 2107479"/>
                  <a:gd name="connsiteY4" fmla="*/ 101593 h 1598039"/>
                  <a:gd name="connsiteX0" fmla="*/ 565944 w 663188"/>
                  <a:gd name="connsiteY0" fmla="*/ 581927 h 1598039"/>
                  <a:gd name="connsiteX1" fmla="*/ 663188 w 663188"/>
                  <a:gd name="connsiteY1" fmla="*/ 1598039 h 1598039"/>
                  <a:gd name="connsiteX2" fmla="*/ 143840 w 663188"/>
                  <a:gd name="connsiteY2" fmla="*/ 1097613 h 1598039"/>
                  <a:gd name="connsiteX3" fmla="*/ 0 w 663188"/>
                  <a:gd name="connsiteY3" fmla="*/ 0 h 1598039"/>
                  <a:gd name="connsiteX4" fmla="*/ 565944 w 663188"/>
                  <a:gd name="connsiteY4" fmla="*/ 581927 h 1598039"/>
                  <a:gd name="connsiteX0" fmla="*/ 833280 w 833280"/>
                  <a:gd name="connsiteY0" fmla="*/ 513733 h 1598039"/>
                  <a:gd name="connsiteX1" fmla="*/ 663188 w 833280"/>
                  <a:gd name="connsiteY1" fmla="*/ 1598039 h 1598039"/>
                  <a:gd name="connsiteX2" fmla="*/ 143840 w 833280"/>
                  <a:gd name="connsiteY2" fmla="*/ 1097613 h 1598039"/>
                  <a:gd name="connsiteX3" fmla="*/ 0 w 833280"/>
                  <a:gd name="connsiteY3" fmla="*/ 0 h 1598039"/>
                  <a:gd name="connsiteX4" fmla="*/ 833280 w 833280"/>
                  <a:gd name="connsiteY4" fmla="*/ 513733 h 1598039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43840 w 833280"/>
                  <a:gd name="connsiteY2" fmla="*/ 109761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91540 w 833280"/>
                  <a:gd name="connsiteY2" fmla="*/ 102134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35992 w 833280"/>
                  <a:gd name="connsiteY2" fmla="*/ 108022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11521 w 1008809"/>
                  <a:gd name="connsiteY2" fmla="*/ 1208723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402962 w 1008809"/>
                  <a:gd name="connsiteY2" fmla="*/ 1172291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38440 w 1008809"/>
                  <a:gd name="connsiteY2" fmla="*/ 1225558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8809" h="1728234">
                    <a:moveTo>
                      <a:pt x="1008809" y="642233"/>
                    </a:moveTo>
                    <a:lnTo>
                      <a:pt x="881346" y="1728234"/>
                    </a:lnTo>
                    <a:lnTo>
                      <a:pt x="338440" y="1225558"/>
                    </a:lnTo>
                    <a:lnTo>
                      <a:pt x="0" y="0"/>
                    </a:lnTo>
                    <a:lnTo>
                      <a:pt x="1008809" y="64223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3082759" y="6141339"/>
              <a:ext cx="5335665" cy="402237"/>
              <a:chOff x="3082759" y="6141339"/>
              <a:chExt cx="5335665" cy="402237"/>
            </a:xfrm>
          </p:grpSpPr>
          <p:sp>
            <p:nvSpPr>
              <p:cNvPr id="166" name="Oval 165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7" name="Oval 166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8" name="Oval 167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9" name="Oval 168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70" name="Oval 169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-631568" y="1737032"/>
              <a:ext cx="5231027" cy="3850968"/>
              <a:chOff x="-631568" y="1737032"/>
              <a:chExt cx="5231027" cy="3850968"/>
            </a:xfrm>
          </p:grpSpPr>
          <p:cxnSp>
            <p:nvCxnSpPr>
              <p:cNvPr id="126" name="Straight Connector 125"/>
              <p:cNvCxnSpPr/>
              <p:nvPr/>
            </p:nvCxnSpPr>
            <p:spPr bwMode="auto">
              <a:xfrm flipV="1">
                <a:off x="1448486" y="3109785"/>
                <a:ext cx="1496541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>
                <a:off x="1455351" y="3610919"/>
                <a:ext cx="1146433" cy="707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8" name="Straight Connector 127"/>
              <p:cNvCxnSpPr/>
              <p:nvPr/>
            </p:nvCxnSpPr>
            <p:spPr bwMode="auto">
              <a:xfrm>
                <a:off x="762000" y="2951892"/>
                <a:ext cx="2203622" cy="1716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>
                <a:off x="2529840" y="2672080"/>
                <a:ext cx="552484" cy="115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>
                <a:off x="2004541" y="2560595"/>
                <a:ext cx="933621" cy="5423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/>
              <p:nvPr/>
            </p:nvCxnSpPr>
            <p:spPr bwMode="auto">
              <a:xfrm>
                <a:off x="1125838" y="2045730"/>
                <a:ext cx="1150002" cy="31139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2" name="Straight Connector 131"/>
              <p:cNvCxnSpPr/>
              <p:nvPr/>
            </p:nvCxnSpPr>
            <p:spPr bwMode="auto">
              <a:xfrm>
                <a:off x="3870960" y="2570480"/>
                <a:ext cx="728499" cy="7249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>
                <a:off x="1647568" y="4105189"/>
                <a:ext cx="1221945" cy="1064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Straight Connector 133"/>
              <p:cNvCxnSpPr/>
              <p:nvPr/>
            </p:nvCxnSpPr>
            <p:spPr bwMode="auto">
              <a:xfrm>
                <a:off x="521730" y="4482757"/>
                <a:ext cx="1709351" cy="13043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/>
              <p:nvPr/>
            </p:nvCxnSpPr>
            <p:spPr bwMode="auto">
              <a:xfrm>
                <a:off x="892432" y="3844324"/>
                <a:ext cx="652163" cy="70708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6" name="Straight Connector 135"/>
              <p:cNvCxnSpPr/>
              <p:nvPr/>
            </p:nvCxnSpPr>
            <p:spPr bwMode="auto">
              <a:xfrm>
                <a:off x="1455352" y="3597189"/>
                <a:ext cx="356972" cy="98854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7" name="Straight Connector 136"/>
              <p:cNvCxnSpPr/>
              <p:nvPr/>
            </p:nvCxnSpPr>
            <p:spPr bwMode="auto">
              <a:xfrm flipV="1">
                <a:off x="2588054" y="3123514"/>
                <a:ext cx="356973" cy="11738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 flipV="1">
                <a:off x="1475946" y="2553730"/>
                <a:ext cx="535459" cy="45308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9" name="Straight Connector 138"/>
              <p:cNvCxnSpPr/>
              <p:nvPr/>
            </p:nvCxnSpPr>
            <p:spPr bwMode="auto">
              <a:xfrm flipV="1">
                <a:off x="1448486" y="2999946"/>
                <a:ext cx="20595" cy="610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0" name="Straight Connector 139"/>
              <p:cNvCxnSpPr/>
              <p:nvPr/>
            </p:nvCxnSpPr>
            <p:spPr bwMode="auto">
              <a:xfrm>
                <a:off x="1488922" y="1737032"/>
                <a:ext cx="2382861" cy="8510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1" name="Straight Connector 140"/>
              <p:cNvCxnSpPr>
                <a:endCxn id="113" idx="0"/>
              </p:cNvCxnSpPr>
              <p:nvPr/>
            </p:nvCxnSpPr>
            <p:spPr bwMode="auto">
              <a:xfrm flipH="1">
                <a:off x="2936055" y="2780270"/>
                <a:ext cx="132539" cy="30264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>
                <a:off x="1118973" y="2052595"/>
                <a:ext cx="348002" cy="9548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>
                <a:off x="1112108" y="2045730"/>
                <a:ext cx="910921" cy="51545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 flipV="1">
                <a:off x="494271" y="2704758"/>
                <a:ext cx="528595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>
                <a:off x="137297" y="2086919"/>
                <a:ext cx="1324919" cy="9336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/>
              <p:nvPr/>
            </p:nvCxnSpPr>
            <p:spPr bwMode="auto">
              <a:xfrm flipH="1" flipV="1">
                <a:off x="-343152" y="2843161"/>
                <a:ext cx="1771043" cy="7608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>
                <a:off x="1448487" y="3610918"/>
                <a:ext cx="102972" cy="961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 flipH="1">
                <a:off x="906162" y="3617784"/>
                <a:ext cx="528595" cy="24027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 flipV="1">
                <a:off x="2265680" y="2251676"/>
                <a:ext cx="658752" cy="10544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/>
              <p:nvPr/>
            </p:nvCxnSpPr>
            <p:spPr bwMode="auto">
              <a:xfrm flipH="1">
                <a:off x="2224216" y="4311135"/>
                <a:ext cx="356974" cy="30205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/>
              <p:nvPr/>
            </p:nvCxnSpPr>
            <p:spPr bwMode="auto">
              <a:xfrm>
                <a:off x="2581189" y="4311135"/>
                <a:ext cx="281460" cy="84437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2" name="Straight Connector 151"/>
              <p:cNvCxnSpPr/>
              <p:nvPr/>
            </p:nvCxnSpPr>
            <p:spPr bwMode="auto">
              <a:xfrm flipV="1">
                <a:off x="-204927" y="3521676"/>
                <a:ext cx="1426873" cy="141084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3" name="Straight Connector 152"/>
              <p:cNvCxnSpPr/>
              <p:nvPr/>
            </p:nvCxnSpPr>
            <p:spPr bwMode="auto">
              <a:xfrm>
                <a:off x="-631568" y="1784865"/>
                <a:ext cx="1757405" cy="2608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4" name="Straight Connector 153"/>
              <p:cNvCxnSpPr/>
              <p:nvPr/>
            </p:nvCxnSpPr>
            <p:spPr bwMode="auto">
              <a:xfrm flipH="1" flipV="1">
                <a:off x="2225040" y="2011680"/>
                <a:ext cx="50801" cy="3251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5" name="Straight Connector 154"/>
              <p:cNvCxnSpPr/>
              <p:nvPr/>
            </p:nvCxnSpPr>
            <p:spPr bwMode="auto">
              <a:xfrm>
                <a:off x="2848918" y="5155514"/>
                <a:ext cx="652163" cy="43248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6" name="Straight Connector 155"/>
              <p:cNvCxnSpPr/>
              <p:nvPr/>
            </p:nvCxnSpPr>
            <p:spPr bwMode="auto">
              <a:xfrm flipV="1">
                <a:off x="3844324" y="2114378"/>
                <a:ext cx="418757" cy="4874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7" name="Straight Connector 156"/>
              <p:cNvCxnSpPr/>
              <p:nvPr/>
            </p:nvCxnSpPr>
            <p:spPr bwMode="auto">
              <a:xfrm flipH="1" flipV="1">
                <a:off x="4256216" y="2114378"/>
                <a:ext cx="336378" cy="54232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8" name="Straight Connector 157"/>
              <p:cNvCxnSpPr/>
              <p:nvPr/>
            </p:nvCxnSpPr>
            <p:spPr bwMode="auto">
              <a:xfrm flipV="1">
                <a:off x="3274541" y="3624649"/>
                <a:ext cx="521729" cy="23340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9" name="Straight Connector 158"/>
              <p:cNvCxnSpPr>
                <a:endCxn id="113" idx="5"/>
              </p:cNvCxnSpPr>
              <p:nvPr/>
            </p:nvCxnSpPr>
            <p:spPr bwMode="auto">
              <a:xfrm flipV="1">
                <a:off x="2237947" y="3134723"/>
                <a:ext cx="719569" cy="146473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0" name="Straight Connector 159"/>
              <p:cNvCxnSpPr>
                <a:stCxn id="163" idx="3"/>
              </p:cNvCxnSpPr>
              <p:nvPr/>
            </p:nvCxnSpPr>
            <p:spPr bwMode="auto">
              <a:xfrm flipV="1">
                <a:off x="1424739" y="2560595"/>
                <a:ext cx="579802" cy="10759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61" name="Oval 160"/>
              <p:cNvSpPr>
                <a:spLocks noChangeAspect="1"/>
              </p:cNvSpPr>
              <p:nvPr/>
            </p:nvSpPr>
            <p:spPr bwMode="auto">
              <a:xfrm>
                <a:off x="3035959" y="275410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2" name="Oval 161"/>
              <p:cNvSpPr>
                <a:spLocks noChangeAspect="1"/>
              </p:cNvSpPr>
              <p:nvPr/>
            </p:nvSpPr>
            <p:spPr bwMode="auto">
              <a:xfrm>
                <a:off x="1971905" y="2513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3" name="Oval 162"/>
              <p:cNvSpPr>
                <a:spLocks noChangeAspect="1"/>
              </p:cNvSpPr>
              <p:nvPr/>
            </p:nvSpPr>
            <p:spPr bwMode="auto">
              <a:xfrm>
                <a:off x="1415850" y="358475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4" name="Oval 163"/>
              <p:cNvSpPr>
                <a:spLocks noChangeAspect="1"/>
              </p:cNvSpPr>
              <p:nvPr/>
            </p:nvSpPr>
            <p:spPr bwMode="auto">
              <a:xfrm>
                <a:off x="1093202" y="2005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5" name="Oval 164"/>
              <p:cNvSpPr>
                <a:spLocks noChangeAspect="1"/>
              </p:cNvSpPr>
              <p:nvPr/>
            </p:nvSpPr>
            <p:spPr bwMode="auto">
              <a:xfrm>
                <a:off x="2898660" y="221178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2107030" y="1646246"/>
              <a:ext cx="7647730" cy="4610517"/>
              <a:chOff x="2107030" y="1646246"/>
              <a:chExt cx="7647730" cy="4610517"/>
            </a:xfrm>
          </p:grpSpPr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7196667" y="2310109"/>
                <a:ext cx="412354" cy="553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H="1" flipV="1">
                <a:off x="2107030" y="1646246"/>
                <a:ext cx="190685" cy="5913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V="1">
                <a:off x="6153127" y="1892825"/>
                <a:ext cx="86109" cy="56250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100000">
                      <a:schemeClr val="tx1">
                        <a:alpha val="60000"/>
                      </a:schemeClr>
                    </a:gs>
                    <a:gs pos="36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4" name="Straight Connector 83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5" name="Straight Connector 84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6" name="Straight Connector 85"/>
              <p:cNvCxnSpPr/>
              <p:nvPr/>
            </p:nvCxnSpPr>
            <p:spPr bwMode="auto">
              <a:xfrm flipV="1">
                <a:off x="3888154" y="3485401"/>
                <a:ext cx="408437" cy="14382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8" name="Straight Connector 87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" name="Straight Connector 90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" name="Straight Connector 91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19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4" name="Straight Connector 93"/>
              <p:cNvCxnSpPr>
                <a:stCxn id="118" idx="3"/>
                <a:endCxn id="117" idx="3"/>
              </p:cNvCxnSpPr>
              <p:nvPr/>
            </p:nvCxnSpPr>
            <p:spPr bwMode="auto">
              <a:xfrm>
                <a:off x="6204303" y="1909787"/>
                <a:ext cx="1372419" cy="42196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H="1" flipV="1">
                <a:off x="5776756" y="2981002"/>
                <a:ext cx="365426" cy="34408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>
                <a:off x="7260167" y="3175000"/>
                <a:ext cx="1259920" cy="75992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>
                <a:stCxn id="120" idx="2"/>
              </p:cNvCxnSpPr>
              <p:nvPr/>
            </p:nvCxnSpPr>
            <p:spPr bwMode="auto">
              <a:xfrm flipH="1">
                <a:off x="7585081" y="3924422"/>
                <a:ext cx="916817" cy="172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8" name="Straight Connector 97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9" name="Straight Connector 98"/>
              <p:cNvCxnSpPr/>
              <p:nvPr/>
            </p:nvCxnSpPr>
            <p:spPr bwMode="auto">
              <a:xfrm>
                <a:off x="2943412" y="3115235"/>
                <a:ext cx="454694" cy="98995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0" name="Straight Connector 99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1" name="Straight Connector 100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2" name="Straight Connector 101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2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3" name="Straight Connector 102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4" name="Straight Connector 103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5" name="Straight Connector 104"/>
              <p:cNvCxnSpPr/>
              <p:nvPr/>
            </p:nvCxnSpPr>
            <p:spPr bwMode="auto">
              <a:xfrm flipV="1">
                <a:off x="2578356" y="3850640"/>
                <a:ext cx="723644" cy="4684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1992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6" name="Straight Connector 105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35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7" name="Straight Connector 106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8" name="Straight Connector 107"/>
              <p:cNvCxnSpPr/>
              <p:nvPr/>
            </p:nvCxnSpPr>
            <p:spPr bwMode="auto">
              <a:xfrm flipH="1" flipV="1">
                <a:off x="4643641" y="3705795"/>
                <a:ext cx="1952891" cy="152362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9" name="Straight Connector 108"/>
              <p:cNvCxnSpPr/>
              <p:nvPr/>
            </p:nvCxnSpPr>
            <p:spPr bwMode="auto">
              <a:xfrm flipV="1">
                <a:off x="2569882" y="4511040"/>
                <a:ext cx="610198" cy="122637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0" name="Straight Connector 109"/>
              <p:cNvCxnSpPr>
                <a:stCxn id="56" idx="0"/>
              </p:cNvCxnSpPr>
              <p:nvPr/>
            </p:nvCxnSpPr>
            <p:spPr bwMode="auto">
              <a:xfrm flipV="1">
                <a:off x="8963228" y="4525323"/>
                <a:ext cx="59975" cy="60269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1" name="Straight Connector 110"/>
              <p:cNvCxnSpPr>
                <a:stCxn id="170" idx="4"/>
              </p:cNvCxnSpPr>
              <p:nvPr/>
            </p:nvCxnSpPr>
            <p:spPr bwMode="auto">
              <a:xfrm flipV="1">
                <a:off x="3140471" y="4514232"/>
                <a:ext cx="42884" cy="174253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3" name="Oval 112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4" name="Oval 113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5" name="Oval 114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6" name="Oval 115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7" name="Oval 116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8" name="Oval 117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9" name="Oval 118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20" name="Oval 119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21" name="Oval 120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22" name="Oval 121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123" name="Straight Connector 122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>
                <a:stCxn id="118" idx="7"/>
              </p:cNvCxnSpPr>
              <p:nvPr/>
            </p:nvCxnSpPr>
            <p:spPr bwMode="auto">
              <a:xfrm>
                <a:off x="6247226" y="1866864"/>
                <a:ext cx="1785524" cy="2921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25" name="Oval 124"/>
              <p:cNvSpPr>
                <a:spLocks noChangeAspect="1"/>
              </p:cNvSpPr>
              <p:nvPr/>
            </p:nvSpPr>
            <p:spPr bwMode="auto">
              <a:xfrm flipH="1" flipV="1">
                <a:off x="4256517" y="3439964"/>
                <a:ext cx="70554" cy="7055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-538757" y="2038024"/>
              <a:ext cx="12529833" cy="4173902"/>
              <a:chOff x="-548917" y="2035080"/>
              <a:chExt cx="12529833" cy="4173902"/>
            </a:xfrm>
            <a:gradFill flip="none" rotWithShape="1">
              <a:gsLst>
                <a:gs pos="66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20000">
                  <a:schemeClr val="accent2">
                    <a:alpha val="14000"/>
                  </a:schemeClr>
                </a:gs>
                <a:gs pos="40000">
                  <a:schemeClr val="accent4">
                    <a:lumMod val="60000"/>
                    <a:lumOff val="40000"/>
                    <a:alpha val="14000"/>
                  </a:schemeClr>
                </a:gs>
                <a:gs pos="86000">
                  <a:schemeClr val="accent4">
                    <a:lumMod val="50000"/>
                    <a:alpha val="14000"/>
                  </a:schemeClr>
                </a:gs>
              </a:gsLst>
              <a:lin ang="0" scaled="1"/>
              <a:tileRect/>
            </a:gradFill>
          </p:grpSpPr>
          <p:sp>
            <p:nvSpPr>
              <p:cNvPr id="59" name="Isosceles Triangle 276"/>
              <p:cNvSpPr/>
              <p:nvPr/>
            </p:nvSpPr>
            <p:spPr bwMode="auto">
              <a:xfrm>
                <a:off x="2942283" y="3126170"/>
                <a:ext cx="1348531" cy="71815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57152 w 1356724"/>
                  <a:gd name="connsiteY0" fmla="*/ 857443 h 857443"/>
                  <a:gd name="connsiteX1" fmla="*/ 0 w 1356724"/>
                  <a:gd name="connsiteY1" fmla="*/ 0 h 857443"/>
                  <a:gd name="connsiteX2" fmla="*/ 1356724 w 1356724"/>
                  <a:gd name="connsiteY2" fmla="*/ 225876 h 857443"/>
                  <a:gd name="connsiteX3" fmla="*/ 457152 w 1356724"/>
                  <a:gd name="connsiteY3" fmla="*/ 857443 h 857443"/>
                  <a:gd name="connsiteX0" fmla="*/ 457152 w 1348531"/>
                  <a:gd name="connsiteY0" fmla="*/ 857443 h 857443"/>
                  <a:gd name="connsiteX1" fmla="*/ 0 w 1348531"/>
                  <a:gd name="connsiteY1" fmla="*/ 0 h 857443"/>
                  <a:gd name="connsiteX2" fmla="*/ 1348531 w 1348531"/>
                  <a:gd name="connsiteY2" fmla="*/ 332393 h 857443"/>
                  <a:gd name="connsiteX3" fmla="*/ 457152 w 1348531"/>
                  <a:gd name="connsiteY3" fmla="*/ 857443 h 857443"/>
                  <a:gd name="connsiteX0" fmla="*/ 342442 w 1348531"/>
                  <a:gd name="connsiteY0" fmla="*/ 718153 h 718153"/>
                  <a:gd name="connsiteX1" fmla="*/ 0 w 1348531"/>
                  <a:gd name="connsiteY1" fmla="*/ 0 h 718153"/>
                  <a:gd name="connsiteX2" fmla="*/ 1348531 w 1348531"/>
                  <a:gd name="connsiteY2" fmla="*/ 332393 h 718153"/>
                  <a:gd name="connsiteX3" fmla="*/ 342442 w 1348531"/>
                  <a:gd name="connsiteY3" fmla="*/ 718153 h 71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8531" h="718153">
                    <a:moveTo>
                      <a:pt x="342442" y="718153"/>
                    </a:moveTo>
                    <a:lnTo>
                      <a:pt x="0" y="0"/>
                    </a:lnTo>
                    <a:lnTo>
                      <a:pt x="1348531" y="332393"/>
                    </a:lnTo>
                    <a:lnTo>
                      <a:pt x="342442" y="718153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0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1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2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3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4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5" name="Isosceles Triangle 276"/>
              <p:cNvSpPr/>
              <p:nvPr/>
            </p:nvSpPr>
            <p:spPr bwMode="auto">
              <a:xfrm>
                <a:off x="2548709" y="4507355"/>
                <a:ext cx="627147" cy="170162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  <a:gd name="connsiteX0" fmla="*/ 627147 w 627147"/>
                  <a:gd name="connsiteY0" fmla="*/ 0 h 1701627"/>
                  <a:gd name="connsiteX1" fmla="*/ 569647 w 627147"/>
                  <a:gd name="connsiteY1" fmla="*/ 1701627 h 1701627"/>
                  <a:gd name="connsiteX2" fmla="*/ 0 w 627147"/>
                  <a:gd name="connsiteY2" fmla="*/ 1255410 h 1701627"/>
                  <a:gd name="connsiteX3" fmla="*/ 627147 w 627147"/>
                  <a:gd name="connsiteY3" fmla="*/ 0 h 17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147" h="1701627">
                    <a:moveTo>
                      <a:pt x="627147" y="0"/>
                    </a:moveTo>
                    <a:lnTo>
                      <a:pt x="569647" y="1701627"/>
                    </a:lnTo>
                    <a:lnTo>
                      <a:pt x="0" y="1255410"/>
                    </a:lnTo>
                    <a:lnTo>
                      <a:pt x="627147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1098400" y="2035080"/>
                <a:ext cx="917625" cy="985719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1757" h="858115">
                    <a:moveTo>
                      <a:pt x="0" y="0"/>
                    </a:moveTo>
                    <a:lnTo>
                      <a:pt x="891757" y="464158"/>
                    </a:lnTo>
                    <a:lnTo>
                      <a:pt x="364586" y="858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67" name="Isosceles Triangle 276"/>
              <p:cNvSpPr/>
              <p:nvPr/>
            </p:nvSpPr>
            <p:spPr bwMode="auto">
              <a:xfrm>
                <a:off x="508564" y="2041080"/>
                <a:ext cx="965080" cy="984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594685 w 965080"/>
                  <a:gd name="connsiteY0" fmla="*/ 0 h 984775"/>
                  <a:gd name="connsiteX1" fmla="*/ 965080 w 965080"/>
                  <a:gd name="connsiteY1" fmla="*/ 984775 h 984775"/>
                  <a:gd name="connsiteX2" fmla="*/ 0 w 965080"/>
                  <a:gd name="connsiteY2" fmla="*/ 302717 h 984775"/>
                  <a:gd name="connsiteX3" fmla="*/ 594685 w 965080"/>
                  <a:gd name="connsiteY3" fmla="*/ 0 h 98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080" h="984775">
                    <a:moveTo>
                      <a:pt x="594685" y="0"/>
                    </a:moveTo>
                    <a:lnTo>
                      <a:pt x="965080" y="984775"/>
                    </a:lnTo>
                    <a:lnTo>
                      <a:pt x="0" y="302717"/>
                    </a:lnTo>
                    <a:lnTo>
                      <a:pt x="594685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8" name="Isosceles Triangle 276"/>
              <p:cNvSpPr/>
              <p:nvPr/>
            </p:nvSpPr>
            <p:spPr bwMode="auto">
              <a:xfrm>
                <a:off x="1455856" y="3021983"/>
                <a:ext cx="1492818" cy="55620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463362 w 1492818"/>
                  <a:gd name="connsiteY2" fmla="*/ 0 h 556205"/>
                  <a:gd name="connsiteX3" fmla="*/ 1492818 w 1492818"/>
                  <a:gd name="connsiteY3" fmla="*/ 57799 h 55620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290642 w 1492818"/>
                  <a:gd name="connsiteY2" fmla="*/ 0 h 556205"/>
                  <a:gd name="connsiteX3" fmla="*/ 1492818 w 1492818"/>
                  <a:gd name="connsiteY3" fmla="*/ 57799 h 556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92818" h="556205">
                    <a:moveTo>
                      <a:pt x="1492818" y="57799"/>
                    </a:moveTo>
                    <a:lnTo>
                      <a:pt x="0" y="556205"/>
                    </a:lnTo>
                    <a:lnTo>
                      <a:pt x="290642" y="0"/>
                    </a:lnTo>
                    <a:lnTo>
                      <a:pt x="1492818" y="577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9" name="Isosceles Triangle 276"/>
              <p:cNvSpPr/>
              <p:nvPr/>
            </p:nvSpPr>
            <p:spPr bwMode="auto">
              <a:xfrm>
                <a:off x="1638759" y="4089023"/>
                <a:ext cx="611585" cy="52483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585" h="524831">
                    <a:moveTo>
                      <a:pt x="611585" y="524831"/>
                    </a:moveTo>
                    <a:lnTo>
                      <a:pt x="154432" y="493606"/>
                    </a:lnTo>
                    <a:lnTo>
                      <a:pt x="0" y="0"/>
                    </a:lnTo>
                    <a:lnTo>
                      <a:pt x="611585" y="524831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70" name="Isosceles Triangle 276"/>
              <p:cNvSpPr/>
              <p:nvPr/>
            </p:nvSpPr>
            <p:spPr bwMode="auto">
              <a:xfrm>
                <a:off x="891901" y="3605603"/>
                <a:ext cx="661992" cy="959089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579670 w 1579670"/>
                  <a:gd name="connsiteY0" fmla="*/ 57799 h 239607"/>
                  <a:gd name="connsiteX1" fmla="*/ 0 w 1579670"/>
                  <a:gd name="connsiteY1" fmla="*/ 239607 h 239607"/>
                  <a:gd name="connsiteX2" fmla="*/ 550214 w 1579670"/>
                  <a:gd name="connsiteY2" fmla="*/ 0 h 239607"/>
                  <a:gd name="connsiteX3" fmla="*/ 1579670 w 1579670"/>
                  <a:gd name="connsiteY3" fmla="*/ 57799 h 239607"/>
                  <a:gd name="connsiteX0" fmla="*/ 661992 w 661992"/>
                  <a:gd name="connsiteY0" fmla="*/ 959089 h 959089"/>
                  <a:gd name="connsiteX1" fmla="*/ 0 w 661992"/>
                  <a:gd name="connsiteY1" fmla="*/ 239607 h 959089"/>
                  <a:gd name="connsiteX2" fmla="*/ 550214 w 661992"/>
                  <a:gd name="connsiteY2" fmla="*/ 0 h 959089"/>
                  <a:gd name="connsiteX3" fmla="*/ 661992 w 661992"/>
                  <a:gd name="connsiteY3" fmla="*/ 959089 h 95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992" h="959089">
                    <a:moveTo>
                      <a:pt x="661992" y="959089"/>
                    </a:moveTo>
                    <a:lnTo>
                      <a:pt x="0" y="239607"/>
                    </a:lnTo>
                    <a:lnTo>
                      <a:pt x="550214" y="0"/>
                    </a:lnTo>
                    <a:lnTo>
                      <a:pt x="661992" y="959089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71" name="Isosceles Triangle 276"/>
              <p:cNvSpPr/>
              <p:nvPr/>
            </p:nvSpPr>
            <p:spPr bwMode="auto">
              <a:xfrm>
                <a:off x="-548917" y="2105353"/>
                <a:ext cx="1137657" cy="1174502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767262 w 1137657"/>
                  <a:gd name="connsiteY0" fmla="*/ 0 h 984775"/>
                  <a:gd name="connsiteX1" fmla="*/ 1137657 w 1137657"/>
                  <a:gd name="connsiteY1" fmla="*/ 984775 h 984775"/>
                  <a:gd name="connsiteX2" fmla="*/ 0 w 1137657"/>
                  <a:gd name="connsiteY2" fmla="*/ 450201 h 984775"/>
                  <a:gd name="connsiteX3" fmla="*/ 767262 w 1137657"/>
                  <a:gd name="connsiteY3" fmla="*/ 0 h 984775"/>
                  <a:gd name="connsiteX0" fmla="*/ 767262 w 1137657"/>
                  <a:gd name="connsiteY0" fmla="*/ 189727 h 1174502"/>
                  <a:gd name="connsiteX1" fmla="*/ 335885 w 1137657"/>
                  <a:gd name="connsiteY1" fmla="*/ 389 h 1174502"/>
                  <a:gd name="connsiteX2" fmla="*/ 1137657 w 1137657"/>
                  <a:gd name="connsiteY2" fmla="*/ 1174502 h 1174502"/>
                  <a:gd name="connsiteX3" fmla="*/ 0 w 1137657"/>
                  <a:gd name="connsiteY3" fmla="*/ 639928 h 1174502"/>
                  <a:gd name="connsiteX4" fmla="*/ 767262 w 1137657"/>
                  <a:gd name="connsiteY4" fmla="*/ 189727 h 117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7657" h="1174502">
                    <a:moveTo>
                      <a:pt x="767262" y="189727"/>
                    </a:moveTo>
                    <a:cubicBezTo>
                      <a:pt x="770953" y="200356"/>
                      <a:pt x="332194" y="-10240"/>
                      <a:pt x="335885" y="389"/>
                    </a:cubicBezTo>
                    <a:lnTo>
                      <a:pt x="1137657" y="1174502"/>
                    </a:lnTo>
                    <a:lnTo>
                      <a:pt x="0" y="639928"/>
                    </a:lnTo>
                    <a:lnTo>
                      <a:pt x="767262" y="189727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72" name="Isosceles Triangle 276"/>
              <p:cNvSpPr/>
              <p:nvPr/>
            </p:nvSpPr>
            <p:spPr bwMode="auto">
              <a:xfrm>
                <a:off x="2908757" y="2114821"/>
                <a:ext cx="1324423" cy="476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4423" h="476775">
                    <a:moveTo>
                      <a:pt x="1324423" y="0"/>
                    </a:moveTo>
                    <a:lnTo>
                      <a:pt x="965594" y="476775"/>
                    </a:lnTo>
                    <a:lnTo>
                      <a:pt x="0" y="130653"/>
                    </a:lnTo>
                    <a:lnTo>
                      <a:pt x="1324423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73" name="Isosceles Triangle 276"/>
              <p:cNvSpPr/>
              <p:nvPr/>
            </p:nvSpPr>
            <p:spPr bwMode="auto">
              <a:xfrm>
                <a:off x="9678506" y="4078440"/>
                <a:ext cx="1535578" cy="5287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35578 w 1535578"/>
                  <a:gd name="connsiteY0" fmla="*/ 27415 h 528770"/>
                  <a:gd name="connsiteX1" fmla="*/ 1365201 w 1535578"/>
                  <a:gd name="connsiteY1" fmla="*/ 528770 h 528770"/>
                  <a:gd name="connsiteX2" fmla="*/ 0 w 1535578"/>
                  <a:gd name="connsiteY2" fmla="*/ 0 h 528770"/>
                  <a:gd name="connsiteX3" fmla="*/ 1535578 w 1535578"/>
                  <a:gd name="connsiteY3" fmla="*/ 27415 h 52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5578" h="528770">
                    <a:moveTo>
                      <a:pt x="1535578" y="27415"/>
                    </a:moveTo>
                    <a:lnTo>
                      <a:pt x="1365201" y="528770"/>
                    </a:lnTo>
                    <a:lnTo>
                      <a:pt x="0" y="0"/>
                    </a:lnTo>
                    <a:lnTo>
                      <a:pt x="1535578" y="27415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74" name="Isosceles Triangle 276"/>
              <p:cNvSpPr/>
              <p:nvPr/>
            </p:nvSpPr>
            <p:spPr bwMode="auto">
              <a:xfrm>
                <a:off x="2925094" y="2648510"/>
                <a:ext cx="1665422" cy="47611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5422" h="476111">
                    <a:moveTo>
                      <a:pt x="0" y="476111"/>
                    </a:moveTo>
                    <a:lnTo>
                      <a:pt x="1665422" y="0"/>
                    </a:lnTo>
                    <a:lnTo>
                      <a:pt x="1523388" y="394397"/>
                    </a:lnTo>
                    <a:lnTo>
                      <a:pt x="0" y="4761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75" name="Isosceles Triangle 276"/>
              <p:cNvSpPr/>
              <p:nvPr/>
            </p:nvSpPr>
            <p:spPr bwMode="auto">
              <a:xfrm>
                <a:off x="4277030" y="2976252"/>
                <a:ext cx="1489764" cy="5890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  <a:gd name="connsiteX0" fmla="*/ 0 w 1665422"/>
                  <a:gd name="connsiteY0" fmla="*/ 476111 h 481425"/>
                  <a:gd name="connsiteX1" fmla="*/ 1665422 w 1665422"/>
                  <a:gd name="connsiteY1" fmla="*/ 0 h 481425"/>
                  <a:gd name="connsiteX2" fmla="*/ 1523388 w 1665422"/>
                  <a:gd name="connsiteY2" fmla="*/ 394397 h 481425"/>
                  <a:gd name="connsiteX3" fmla="*/ 245809 w 1665422"/>
                  <a:gd name="connsiteY3" fmla="*/ 481425 h 481425"/>
                  <a:gd name="connsiteX4" fmla="*/ 0 w 1665422"/>
                  <a:gd name="connsiteY4" fmla="*/ 476111 h 481425"/>
                  <a:gd name="connsiteX0" fmla="*/ 0 w 1678215"/>
                  <a:gd name="connsiteY0" fmla="*/ 476111 h 589023"/>
                  <a:gd name="connsiteX1" fmla="*/ 1665422 w 1678215"/>
                  <a:gd name="connsiteY1" fmla="*/ 0 h 589023"/>
                  <a:gd name="connsiteX2" fmla="*/ 1523388 w 1678215"/>
                  <a:gd name="connsiteY2" fmla="*/ 394397 h 589023"/>
                  <a:gd name="connsiteX3" fmla="*/ 1605938 w 1678215"/>
                  <a:gd name="connsiteY3" fmla="*/ 587942 h 589023"/>
                  <a:gd name="connsiteX4" fmla="*/ 245809 w 1678215"/>
                  <a:gd name="connsiteY4" fmla="*/ 481425 h 589023"/>
                  <a:gd name="connsiteX5" fmla="*/ 0 w 1678215"/>
                  <a:gd name="connsiteY5" fmla="*/ 476111 h 589023"/>
                  <a:gd name="connsiteX0" fmla="*/ 0 w 1489764"/>
                  <a:gd name="connsiteY0" fmla="*/ 484305 h 589023"/>
                  <a:gd name="connsiteX1" fmla="*/ 1476971 w 1489764"/>
                  <a:gd name="connsiteY1" fmla="*/ 0 h 589023"/>
                  <a:gd name="connsiteX2" fmla="*/ 1334937 w 1489764"/>
                  <a:gd name="connsiteY2" fmla="*/ 394397 h 589023"/>
                  <a:gd name="connsiteX3" fmla="*/ 1417487 w 1489764"/>
                  <a:gd name="connsiteY3" fmla="*/ 587942 h 589023"/>
                  <a:gd name="connsiteX4" fmla="*/ 57358 w 1489764"/>
                  <a:gd name="connsiteY4" fmla="*/ 481425 h 589023"/>
                  <a:gd name="connsiteX5" fmla="*/ 0 w 1489764"/>
                  <a:gd name="connsiteY5" fmla="*/ 484305 h 58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9764" h="589023">
                    <a:moveTo>
                      <a:pt x="0" y="484305"/>
                    </a:moveTo>
                    <a:lnTo>
                      <a:pt x="1476971" y="0"/>
                    </a:lnTo>
                    <a:lnTo>
                      <a:pt x="1334937" y="394397"/>
                    </a:lnTo>
                    <a:cubicBezTo>
                      <a:pt x="1301808" y="458247"/>
                      <a:pt x="1630417" y="573437"/>
                      <a:pt x="1417487" y="587942"/>
                    </a:cubicBezTo>
                    <a:cubicBezTo>
                      <a:pt x="1204557" y="602447"/>
                      <a:pt x="301799" y="465924"/>
                      <a:pt x="57358" y="481425"/>
                    </a:cubicBezTo>
                    <a:lnTo>
                      <a:pt x="0" y="484305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7595883" y="2321855"/>
                <a:ext cx="1030457" cy="950556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001408"/>
                  <a:gd name="connsiteY0" fmla="*/ 0 h 836717"/>
                  <a:gd name="connsiteX1" fmla="*/ 1001408 w 1001408"/>
                  <a:gd name="connsiteY1" fmla="*/ 661797 h 836717"/>
                  <a:gd name="connsiteX2" fmla="*/ 372549 w 1001408"/>
                  <a:gd name="connsiteY2" fmla="*/ 836717 h 836717"/>
                  <a:gd name="connsiteX3" fmla="*/ 0 w 1001408"/>
                  <a:gd name="connsiteY3" fmla="*/ 0 h 836717"/>
                  <a:gd name="connsiteX0" fmla="*/ 0 w 1001408"/>
                  <a:gd name="connsiteY0" fmla="*/ 0 h 772224"/>
                  <a:gd name="connsiteX1" fmla="*/ 1001408 w 1001408"/>
                  <a:gd name="connsiteY1" fmla="*/ 661797 h 772224"/>
                  <a:gd name="connsiteX2" fmla="*/ 372549 w 1001408"/>
                  <a:gd name="connsiteY2" fmla="*/ 772224 h 772224"/>
                  <a:gd name="connsiteX3" fmla="*/ 0 w 1001408"/>
                  <a:gd name="connsiteY3" fmla="*/ 0 h 772224"/>
                  <a:gd name="connsiteX0" fmla="*/ 0 w 1001408"/>
                  <a:gd name="connsiteY0" fmla="*/ 0 h 827504"/>
                  <a:gd name="connsiteX1" fmla="*/ 1001408 w 1001408"/>
                  <a:gd name="connsiteY1" fmla="*/ 661797 h 827504"/>
                  <a:gd name="connsiteX2" fmla="*/ 357122 w 1001408"/>
                  <a:gd name="connsiteY2" fmla="*/ 827504 h 827504"/>
                  <a:gd name="connsiteX3" fmla="*/ 0 w 1001408"/>
                  <a:gd name="connsiteY3" fmla="*/ 0 h 82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408" h="827504">
                    <a:moveTo>
                      <a:pt x="0" y="0"/>
                    </a:moveTo>
                    <a:lnTo>
                      <a:pt x="1001408" y="661797"/>
                    </a:lnTo>
                    <a:lnTo>
                      <a:pt x="357122" y="8275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10543820" y="4631925"/>
                <a:ext cx="1437096" cy="1371328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680052"/>
                  <a:gd name="connsiteY0" fmla="*/ 0 h 836717"/>
                  <a:gd name="connsiteX1" fmla="*/ 1680052 w 1680052"/>
                  <a:gd name="connsiteY1" fmla="*/ 599681 h 836717"/>
                  <a:gd name="connsiteX2" fmla="*/ 372549 w 1680052"/>
                  <a:gd name="connsiteY2" fmla="*/ 836717 h 836717"/>
                  <a:gd name="connsiteX3" fmla="*/ 0 w 1680052"/>
                  <a:gd name="connsiteY3" fmla="*/ 0 h 836717"/>
                  <a:gd name="connsiteX0" fmla="*/ 0 w 1680052"/>
                  <a:gd name="connsiteY0" fmla="*/ 0 h 865248"/>
                  <a:gd name="connsiteX1" fmla="*/ 1680052 w 1680052"/>
                  <a:gd name="connsiteY1" fmla="*/ 599681 h 865248"/>
                  <a:gd name="connsiteX2" fmla="*/ 1049368 w 1680052"/>
                  <a:gd name="connsiteY2" fmla="*/ 865248 h 865248"/>
                  <a:gd name="connsiteX3" fmla="*/ 0 w 1680052"/>
                  <a:gd name="connsiteY3" fmla="*/ 0 h 865248"/>
                  <a:gd name="connsiteX0" fmla="*/ 455558 w 2135610"/>
                  <a:gd name="connsiteY0" fmla="*/ 0 h 1221891"/>
                  <a:gd name="connsiteX1" fmla="*/ 2135610 w 2135610"/>
                  <a:gd name="connsiteY1" fmla="*/ 599681 h 1221891"/>
                  <a:gd name="connsiteX2" fmla="*/ 0 w 2135610"/>
                  <a:gd name="connsiteY2" fmla="*/ 1221891 h 1221891"/>
                  <a:gd name="connsiteX3" fmla="*/ 455558 w 2135610"/>
                  <a:gd name="connsiteY3" fmla="*/ 0 h 1221891"/>
                  <a:gd name="connsiteX0" fmla="*/ 455558 w 1395091"/>
                  <a:gd name="connsiteY0" fmla="*/ 0 h 1221891"/>
                  <a:gd name="connsiteX1" fmla="*/ 1395091 w 1395091"/>
                  <a:gd name="connsiteY1" fmla="*/ 342897 h 1221891"/>
                  <a:gd name="connsiteX2" fmla="*/ 0 w 1395091"/>
                  <a:gd name="connsiteY2" fmla="*/ 1221891 h 1221891"/>
                  <a:gd name="connsiteX3" fmla="*/ 455558 w 1395091"/>
                  <a:gd name="connsiteY3" fmla="*/ 0 h 1221891"/>
                  <a:gd name="connsiteX0" fmla="*/ 487408 w 1395091"/>
                  <a:gd name="connsiteY0" fmla="*/ 0 h 1207625"/>
                  <a:gd name="connsiteX1" fmla="*/ 1395091 w 1395091"/>
                  <a:gd name="connsiteY1" fmla="*/ 328631 h 1207625"/>
                  <a:gd name="connsiteX2" fmla="*/ 0 w 1395091"/>
                  <a:gd name="connsiteY2" fmla="*/ 1207625 h 1207625"/>
                  <a:gd name="connsiteX3" fmla="*/ 487408 w 1395091"/>
                  <a:gd name="connsiteY3" fmla="*/ 0 h 1207625"/>
                  <a:gd name="connsiteX0" fmla="*/ 487408 w 1442866"/>
                  <a:gd name="connsiteY0" fmla="*/ 0 h 1207625"/>
                  <a:gd name="connsiteX1" fmla="*/ 1442866 w 1442866"/>
                  <a:gd name="connsiteY1" fmla="*/ 321498 h 1207625"/>
                  <a:gd name="connsiteX2" fmla="*/ 0 w 1442866"/>
                  <a:gd name="connsiteY2" fmla="*/ 1207625 h 1207625"/>
                  <a:gd name="connsiteX3" fmla="*/ 487408 w 1442866"/>
                  <a:gd name="connsiteY3" fmla="*/ 0 h 1207625"/>
                  <a:gd name="connsiteX0" fmla="*/ 482265 w 1442866"/>
                  <a:gd name="connsiteY0" fmla="*/ 0 h 1041786"/>
                  <a:gd name="connsiteX1" fmla="*/ 1442866 w 1442866"/>
                  <a:gd name="connsiteY1" fmla="*/ 155659 h 1041786"/>
                  <a:gd name="connsiteX2" fmla="*/ 0 w 1442866"/>
                  <a:gd name="connsiteY2" fmla="*/ 1041786 h 1041786"/>
                  <a:gd name="connsiteX3" fmla="*/ 482265 w 1442866"/>
                  <a:gd name="connsiteY3" fmla="*/ 0 h 1041786"/>
                  <a:gd name="connsiteX0" fmla="*/ 466838 w 1442866"/>
                  <a:gd name="connsiteY0" fmla="*/ 0 h 1193805"/>
                  <a:gd name="connsiteX1" fmla="*/ 1442866 w 1442866"/>
                  <a:gd name="connsiteY1" fmla="*/ 307678 h 1193805"/>
                  <a:gd name="connsiteX2" fmla="*/ 0 w 1442866"/>
                  <a:gd name="connsiteY2" fmla="*/ 1193805 h 1193805"/>
                  <a:gd name="connsiteX3" fmla="*/ 466838 w 1442866"/>
                  <a:gd name="connsiteY3" fmla="*/ 0 h 1193805"/>
                  <a:gd name="connsiteX0" fmla="*/ 466838 w 1396584"/>
                  <a:gd name="connsiteY0" fmla="*/ 0 h 1193805"/>
                  <a:gd name="connsiteX1" fmla="*/ 1396584 w 1396584"/>
                  <a:gd name="connsiteY1" fmla="*/ 312285 h 1193805"/>
                  <a:gd name="connsiteX2" fmla="*/ 0 w 1396584"/>
                  <a:gd name="connsiteY2" fmla="*/ 1193805 h 1193805"/>
                  <a:gd name="connsiteX3" fmla="*/ 466838 w 1396584"/>
                  <a:gd name="connsiteY3" fmla="*/ 0 h 119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6584" h="1193805">
                    <a:moveTo>
                      <a:pt x="466838" y="0"/>
                    </a:moveTo>
                    <a:lnTo>
                      <a:pt x="1396584" y="312285"/>
                    </a:lnTo>
                    <a:lnTo>
                      <a:pt x="0" y="1193805"/>
                    </a:lnTo>
                    <a:lnTo>
                      <a:pt x="466838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916129" y="2370667"/>
              <a:ext cx="8529323" cy="5142817"/>
              <a:chOff x="4916129" y="2370667"/>
              <a:chExt cx="8529323" cy="5142817"/>
            </a:xfrm>
          </p:grpSpPr>
          <p:cxnSp>
            <p:nvCxnSpPr>
              <p:cNvPr id="27" name="Straight Connector 26"/>
              <p:cNvCxnSpPr/>
              <p:nvPr/>
            </p:nvCxnSpPr>
            <p:spPr bwMode="auto">
              <a:xfrm>
                <a:off x="7792065" y="5276645"/>
                <a:ext cx="245806" cy="206477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>
                <a:stCxn id="122" idx="1"/>
              </p:cNvCxnSpPr>
              <p:nvPr/>
            </p:nvCxnSpPr>
            <p:spPr bwMode="auto">
              <a:xfrm>
                <a:off x="9453045" y="5017283"/>
                <a:ext cx="2149020" cy="196362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>
                <a:off x="8636000" y="3097161"/>
                <a:ext cx="2589161" cy="100780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>
                <a:off x="9713793" y="4093019"/>
                <a:ext cx="3731659" cy="141748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>
                <a:off x="7800259" y="5276645"/>
                <a:ext cx="1679676" cy="223683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>
                <a:off x="8066424" y="2370667"/>
                <a:ext cx="2495060" cy="3659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" name="Straight Connector 32"/>
              <p:cNvCxnSpPr/>
              <p:nvPr/>
            </p:nvCxnSpPr>
            <p:spPr bwMode="auto">
              <a:xfrm flipH="1">
                <a:off x="7144774" y="4088580"/>
                <a:ext cx="450646" cy="296606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 flipH="1">
                <a:off x="9488129" y="4088580"/>
                <a:ext cx="221227" cy="93406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Straight Connector 34"/>
              <p:cNvCxnSpPr/>
              <p:nvPr/>
            </p:nvCxnSpPr>
            <p:spPr bwMode="auto">
              <a:xfrm flipH="1">
                <a:off x="8870950" y="5022645"/>
                <a:ext cx="625374" cy="169883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 flipH="1">
                <a:off x="8870950" y="5159170"/>
                <a:ext cx="92793" cy="156230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10198485" y="5203152"/>
                <a:ext cx="338418" cy="8354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23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9479937" y="5069041"/>
                <a:ext cx="802966" cy="193644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flipV="1">
                <a:off x="10528711" y="4981677"/>
                <a:ext cx="1466644" cy="104600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>
                <a:endCxn id="55" idx="3"/>
              </p:cNvCxnSpPr>
              <p:nvPr/>
            </p:nvCxnSpPr>
            <p:spPr bwMode="auto">
              <a:xfrm flipV="1">
                <a:off x="8562258" y="5889832"/>
                <a:ext cx="1229224" cy="40281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 flipV="1">
                <a:off x="7193935" y="6087806"/>
                <a:ext cx="712839" cy="598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>
                <a:off x="7906774" y="6104194"/>
                <a:ext cx="663678" cy="180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 bwMode="auto">
              <a:xfrm flipH="1">
                <a:off x="4916129" y="5219290"/>
                <a:ext cx="1679679" cy="174522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4" name="Straight Connector 43"/>
              <p:cNvCxnSpPr/>
              <p:nvPr/>
            </p:nvCxnSpPr>
            <p:spPr bwMode="auto">
              <a:xfrm flipH="1" flipV="1">
                <a:off x="6604000" y="5243871"/>
                <a:ext cx="1286389" cy="84393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5" name="Straight Connector 44"/>
              <p:cNvCxnSpPr/>
              <p:nvPr/>
            </p:nvCxnSpPr>
            <p:spPr bwMode="auto">
              <a:xfrm>
                <a:off x="9725742" y="4072193"/>
                <a:ext cx="1499419" cy="2458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6" name="Straight Connector 45"/>
              <p:cNvCxnSpPr/>
              <p:nvPr/>
            </p:nvCxnSpPr>
            <p:spPr bwMode="auto">
              <a:xfrm>
                <a:off x="8636000" y="3080773"/>
                <a:ext cx="2892323" cy="55716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7" name="Straight Connector 46"/>
              <p:cNvCxnSpPr/>
              <p:nvPr/>
            </p:nvCxnSpPr>
            <p:spPr bwMode="auto">
              <a:xfrm>
                <a:off x="10962968" y="3531419"/>
                <a:ext cx="598129" cy="1278194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8" name="Straight Connector 47"/>
              <p:cNvCxnSpPr/>
              <p:nvPr/>
            </p:nvCxnSpPr>
            <p:spPr bwMode="auto">
              <a:xfrm flipH="1">
                <a:off x="11282516" y="4981677"/>
                <a:ext cx="721033" cy="1704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9" name="Straight Connector 48"/>
              <p:cNvCxnSpPr/>
              <p:nvPr/>
            </p:nvCxnSpPr>
            <p:spPr bwMode="auto">
              <a:xfrm flipH="1" flipV="1">
                <a:off x="9807677" y="5842000"/>
                <a:ext cx="721034" cy="16387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0" name="Straight Connector 49"/>
              <p:cNvCxnSpPr/>
              <p:nvPr/>
            </p:nvCxnSpPr>
            <p:spPr bwMode="auto">
              <a:xfrm flipH="1">
                <a:off x="9733935" y="3539613"/>
                <a:ext cx="1237228" cy="5243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1" name="Straight Connector 50"/>
              <p:cNvCxnSpPr>
                <a:stCxn id="57" idx="6"/>
              </p:cNvCxnSpPr>
              <p:nvPr/>
            </p:nvCxnSpPr>
            <p:spPr bwMode="auto">
              <a:xfrm flipH="1">
                <a:off x="9821333" y="4114116"/>
                <a:ext cx="1436603" cy="75806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52" name="Straight Connector 51"/>
              <p:cNvCxnSpPr/>
              <p:nvPr/>
            </p:nvCxnSpPr>
            <p:spPr bwMode="auto">
              <a:xfrm flipH="1">
                <a:off x="10528710" y="4088580"/>
                <a:ext cx="712839" cy="1933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53" name="Oval 52"/>
              <p:cNvSpPr>
                <a:spLocks noChangeAspect="1"/>
              </p:cNvSpPr>
              <p:nvPr/>
            </p:nvSpPr>
            <p:spPr bwMode="auto">
              <a:xfrm>
                <a:off x="10940297" y="3474066"/>
                <a:ext cx="108722" cy="10872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4" name="Oval 53"/>
              <p:cNvSpPr>
                <a:spLocks noChangeAspect="1"/>
              </p:cNvSpPr>
              <p:nvPr/>
            </p:nvSpPr>
            <p:spPr bwMode="auto">
              <a:xfrm>
                <a:off x="10497846" y="594362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5" name="Oval 54"/>
              <p:cNvSpPr>
                <a:spLocks noChangeAspect="1"/>
              </p:cNvSpPr>
              <p:nvPr/>
            </p:nvSpPr>
            <p:spPr bwMode="auto">
              <a:xfrm>
                <a:off x="9776814" y="580433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6" name="Oval 55"/>
              <p:cNvSpPr>
                <a:spLocks noChangeAspect="1"/>
              </p:cNvSpPr>
              <p:nvPr/>
            </p:nvSpPr>
            <p:spPr bwMode="auto">
              <a:xfrm>
                <a:off x="8932877" y="512802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7" name="Oval 56"/>
              <p:cNvSpPr>
                <a:spLocks noChangeAspect="1"/>
              </p:cNvSpPr>
              <p:nvPr/>
            </p:nvSpPr>
            <p:spPr bwMode="auto">
              <a:xfrm>
                <a:off x="11161524" y="4065910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8" name="Oval 57"/>
              <p:cNvSpPr>
                <a:spLocks noChangeAspect="1"/>
              </p:cNvSpPr>
              <p:nvPr/>
            </p:nvSpPr>
            <p:spPr bwMode="auto">
              <a:xfrm>
                <a:off x="11931717" y="4926232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 bwMode="auto">
            <a:xfrm flipV="1">
              <a:off x="0" y="3972020"/>
              <a:ext cx="12192000" cy="2885980"/>
            </a:xfrm>
            <a:prstGeom prst="rect">
              <a:avLst/>
            </a:prstGeom>
            <a:gradFill flip="none" rotWithShape="1">
              <a:gsLst>
                <a:gs pos="9000">
                  <a:schemeClr val="bg2">
                    <a:alpha val="80000"/>
                  </a:schemeClr>
                </a:gs>
                <a:gs pos="70000">
                  <a:srgbClr val="FFFFFF">
                    <a:alpha val="0"/>
                  </a:srgbClr>
                </a:gs>
              </a:gsLst>
              <a:lin ang="5400000" scaled="0"/>
              <a:tileRect/>
            </a:gradFill>
            <a:ln w="3175" cmpd="sng">
              <a:noFill/>
            </a:ln>
            <a:effectLst/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11/24/2015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  <p:grpSp>
        <p:nvGrpSpPr>
          <p:cNvPr id="7" name="Group 6"/>
          <p:cNvGrpSpPr/>
          <p:nvPr userDrawn="1"/>
        </p:nvGrpSpPr>
        <p:grpSpPr>
          <a:xfrm>
            <a:off x="-132888" y="5621988"/>
            <a:ext cx="14077020" cy="7843781"/>
            <a:chOff x="-631568" y="1514929"/>
            <a:chExt cx="14077020" cy="7843781"/>
          </a:xfrm>
        </p:grpSpPr>
        <p:sp>
          <p:nvSpPr>
            <p:cNvPr id="8" name="Rectangle 6"/>
            <p:cNvSpPr/>
            <p:nvPr/>
          </p:nvSpPr>
          <p:spPr bwMode="auto">
            <a:xfrm>
              <a:off x="0" y="1514929"/>
              <a:ext cx="12210143" cy="5343071"/>
            </a:xfrm>
            <a:custGeom>
              <a:avLst/>
              <a:gdLst>
                <a:gd name="connsiteX0" fmla="*/ 0 w 12192000"/>
                <a:gd name="connsiteY0" fmla="*/ 0 h 5324929"/>
                <a:gd name="connsiteX1" fmla="*/ 12192000 w 12192000"/>
                <a:gd name="connsiteY1" fmla="*/ 0 h 5324929"/>
                <a:gd name="connsiteX2" fmla="*/ 12192000 w 12192000"/>
                <a:gd name="connsiteY2" fmla="*/ 5324929 h 5324929"/>
                <a:gd name="connsiteX3" fmla="*/ 0 w 12192000"/>
                <a:gd name="connsiteY3" fmla="*/ 5324929 h 5324929"/>
                <a:gd name="connsiteX4" fmla="*/ 0 w 12192000"/>
                <a:gd name="connsiteY4" fmla="*/ 0 h 5324929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12192000 w 12192000"/>
                <a:gd name="connsiteY2" fmla="*/ 9071 h 5334000"/>
                <a:gd name="connsiteX3" fmla="*/ 12192000 w 12192000"/>
                <a:gd name="connsiteY3" fmla="*/ 5334000 h 5334000"/>
                <a:gd name="connsiteX4" fmla="*/ 0 w 12192000"/>
                <a:gd name="connsiteY4" fmla="*/ 5334000 h 5334000"/>
                <a:gd name="connsiteX5" fmla="*/ 0 w 12192000"/>
                <a:gd name="connsiteY5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757714 w 12192000"/>
                <a:gd name="connsiteY2" fmla="*/ 0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773714 w 12192000"/>
                <a:gd name="connsiteY3" fmla="*/ 390071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36357 w 12192000"/>
                <a:gd name="connsiteY4" fmla="*/ 1016000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662714 w 12192000"/>
                <a:gd name="connsiteY5" fmla="*/ 562429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7347857 w 12192000"/>
                <a:gd name="connsiteY6" fmla="*/ 707571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8681357 w 12192000"/>
                <a:gd name="connsiteY7" fmla="*/ 217714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9996714 w 12192000"/>
                <a:gd name="connsiteY8" fmla="*/ 371929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831286 w 12192000"/>
                <a:gd name="connsiteY9" fmla="*/ 598714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994571 w 12192000"/>
                <a:gd name="connsiteY9" fmla="*/ 2013857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1977571 h 5334000"/>
                <a:gd name="connsiteX14" fmla="*/ 0 w 12201071"/>
                <a:gd name="connsiteY14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2267857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1215571 w 12201071"/>
                <a:gd name="connsiteY13" fmla="*/ 1986643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24643 w 12210143"/>
                <a:gd name="connsiteY13" fmla="*/ 1986643 h 5334000"/>
                <a:gd name="connsiteX14" fmla="*/ 0 w 12210143"/>
                <a:gd name="connsiteY14" fmla="*/ 1451428 h 5334000"/>
                <a:gd name="connsiteX15" fmla="*/ 9072 w 12210143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16215 w 12210143"/>
                <a:gd name="connsiteY13" fmla="*/ 2775857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898072 w 12210143"/>
                <a:gd name="connsiteY13" fmla="*/ 2322285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544286 w 12210143"/>
                <a:gd name="connsiteY13" fmla="*/ 35106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578429 w 12210143"/>
                <a:gd name="connsiteY13" fmla="*/ 30661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61572 w 12210143"/>
                <a:gd name="connsiteY13" fmla="*/ 3955143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240644 w 12210143"/>
                <a:gd name="connsiteY13" fmla="*/ 3084286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170215 w 12210143"/>
                <a:gd name="connsiteY13" fmla="*/ 4163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884715 w 12210143"/>
                <a:gd name="connsiteY13" fmla="*/ 3655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51858 w 12210143"/>
                <a:gd name="connsiteY13" fmla="*/ 4599214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3528786 w 12210143"/>
                <a:gd name="connsiteY13" fmla="*/ 4073071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43071"/>
                <a:gd name="connsiteX1" fmla="*/ 2086429 w 12210143"/>
                <a:gd name="connsiteY1" fmla="*/ 0 h 5343071"/>
                <a:gd name="connsiteX2" fmla="*/ 2231572 w 12210143"/>
                <a:gd name="connsiteY2" fmla="*/ 471714 h 5343071"/>
                <a:gd name="connsiteX3" fmla="*/ 3855357 w 12210143"/>
                <a:gd name="connsiteY3" fmla="*/ 1070428 h 5343071"/>
                <a:gd name="connsiteX4" fmla="*/ 4254500 w 12210143"/>
                <a:gd name="connsiteY4" fmla="*/ 598714 h 5343071"/>
                <a:gd name="connsiteX5" fmla="*/ 4599215 w 12210143"/>
                <a:gd name="connsiteY5" fmla="*/ 1106715 h 5343071"/>
                <a:gd name="connsiteX6" fmla="*/ 6232072 w 12210143"/>
                <a:gd name="connsiteY6" fmla="*/ 371928 h 5343071"/>
                <a:gd name="connsiteX7" fmla="*/ 7620000 w 12210143"/>
                <a:gd name="connsiteY7" fmla="*/ 780142 h 5343071"/>
                <a:gd name="connsiteX8" fmla="*/ 8654143 w 12210143"/>
                <a:gd name="connsiteY8" fmla="*/ 1569357 h 5343071"/>
                <a:gd name="connsiteX9" fmla="*/ 11003643 w 12210143"/>
                <a:gd name="connsiteY9" fmla="*/ 2013857 h 5343071"/>
                <a:gd name="connsiteX10" fmla="*/ 12210143 w 12210143"/>
                <a:gd name="connsiteY10" fmla="*/ 2104571 h 5343071"/>
                <a:gd name="connsiteX11" fmla="*/ 12201072 w 12210143"/>
                <a:gd name="connsiteY11" fmla="*/ 5334000 h 5343071"/>
                <a:gd name="connsiteX12" fmla="*/ 7511143 w 12210143"/>
                <a:gd name="connsiteY12" fmla="*/ 5343071 h 5343071"/>
                <a:gd name="connsiteX13" fmla="*/ 3528786 w 12210143"/>
                <a:gd name="connsiteY13" fmla="*/ 4073071 h 5343071"/>
                <a:gd name="connsiteX14" fmla="*/ 2884715 w 12210143"/>
                <a:gd name="connsiteY14" fmla="*/ 3655786 h 5343071"/>
                <a:gd name="connsiteX15" fmla="*/ 2240644 w 12210143"/>
                <a:gd name="connsiteY15" fmla="*/ 3084286 h 5343071"/>
                <a:gd name="connsiteX16" fmla="*/ 1578429 w 12210143"/>
                <a:gd name="connsiteY16" fmla="*/ 3066143 h 5343071"/>
                <a:gd name="connsiteX17" fmla="*/ 898072 w 12210143"/>
                <a:gd name="connsiteY17" fmla="*/ 2322285 h 5343071"/>
                <a:gd name="connsiteX18" fmla="*/ 1224643 w 12210143"/>
                <a:gd name="connsiteY18" fmla="*/ 1986643 h 5343071"/>
                <a:gd name="connsiteX19" fmla="*/ 0 w 12210143"/>
                <a:gd name="connsiteY19" fmla="*/ 1451428 h 5343071"/>
                <a:gd name="connsiteX20" fmla="*/ 9072 w 12210143"/>
                <a:gd name="connsiteY20" fmla="*/ 9071 h 534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10143" h="5343071">
                  <a:moveTo>
                    <a:pt x="9072" y="9071"/>
                  </a:moveTo>
                  <a:lnTo>
                    <a:pt x="2086429" y="0"/>
                  </a:lnTo>
                  <a:lnTo>
                    <a:pt x="2231572" y="471714"/>
                  </a:lnTo>
                  <a:lnTo>
                    <a:pt x="3855357" y="1070428"/>
                  </a:lnTo>
                  <a:lnTo>
                    <a:pt x="4254500" y="598714"/>
                  </a:lnTo>
                  <a:lnTo>
                    <a:pt x="4599215" y="1106715"/>
                  </a:lnTo>
                  <a:lnTo>
                    <a:pt x="6232072" y="371928"/>
                  </a:lnTo>
                  <a:lnTo>
                    <a:pt x="7620000" y="780142"/>
                  </a:lnTo>
                  <a:lnTo>
                    <a:pt x="8654143" y="1569357"/>
                  </a:lnTo>
                  <a:lnTo>
                    <a:pt x="11003643" y="2013857"/>
                  </a:lnTo>
                  <a:lnTo>
                    <a:pt x="12210143" y="2104571"/>
                  </a:lnTo>
                  <a:cubicBezTo>
                    <a:pt x="12207119" y="3181047"/>
                    <a:pt x="12204096" y="4257524"/>
                    <a:pt x="12201072" y="5334000"/>
                  </a:cubicBezTo>
                  <a:lnTo>
                    <a:pt x="7511143" y="5343071"/>
                  </a:lnTo>
                  <a:lnTo>
                    <a:pt x="3528786" y="4073071"/>
                  </a:lnTo>
                  <a:lnTo>
                    <a:pt x="2884715" y="3655786"/>
                  </a:lnTo>
                  <a:lnTo>
                    <a:pt x="2240644" y="3084286"/>
                  </a:lnTo>
                  <a:lnTo>
                    <a:pt x="1578429" y="3066143"/>
                  </a:lnTo>
                  <a:lnTo>
                    <a:pt x="898072" y="2322285"/>
                  </a:lnTo>
                  <a:lnTo>
                    <a:pt x="1224643" y="1986643"/>
                  </a:lnTo>
                  <a:lnTo>
                    <a:pt x="0" y="1451428"/>
                  </a:lnTo>
                  <a:lnTo>
                    <a:pt x="9072" y="9071"/>
                  </a:lnTo>
                  <a:close/>
                </a:path>
              </a:pathLst>
            </a:custGeom>
            <a:gradFill flip="none" rotWithShape="1">
              <a:gsLst>
                <a:gs pos="69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86000">
                  <a:schemeClr val="accent2">
                    <a:alpha val="14000"/>
                  </a:schemeClr>
                </a:gs>
                <a:gs pos="25000">
                  <a:schemeClr val="accent4">
                    <a:lumMod val="60000"/>
                    <a:lumOff val="40000"/>
                    <a:alpha val="14000"/>
                  </a:schemeClr>
                </a:gs>
              </a:gsLst>
              <a:lin ang="1302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399118" y="1886074"/>
              <a:ext cx="6082425" cy="4160630"/>
              <a:chOff x="3399118" y="1886074"/>
              <a:chExt cx="6082425" cy="4160630"/>
            </a:xfrm>
          </p:grpSpPr>
          <p:cxnSp>
            <p:nvCxnSpPr>
              <p:cNvPr id="213" name="Straight Connector 212"/>
              <p:cNvCxnSpPr/>
              <p:nvPr/>
            </p:nvCxnSpPr>
            <p:spPr bwMode="auto">
              <a:xfrm flipH="1">
                <a:off x="5611967" y="1886074"/>
                <a:ext cx="616935" cy="148457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" name="Straight Connector 214"/>
              <p:cNvCxnSpPr>
                <a:stCxn id="55" idx="2"/>
              </p:cNvCxnSpPr>
              <p:nvPr/>
            </p:nvCxnSpPr>
            <p:spPr bwMode="auto">
              <a:xfrm>
                <a:off x="3779243" y="3641321"/>
                <a:ext cx="351548" cy="13526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>
                <a:endCxn id="54" idx="0"/>
              </p:cNvCxnSpPr>
              <p:nvPr/>
            </p:nvCxnSpPr>
            <p:spPr bwMode="auto">
              <a:xfrm flipV="1">
                <a:off x="8435087" y="4389593"/>
                <a:ext cx="5126" cy="116531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8" name="Straight Connector 217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0" name="Group 9"/>
            <p:cNvGrpSpPr/>
            <p:nvPr/>
          </p:nvGrpSpPr>
          <p:grpSpPr>
            <a:xfrm>
              <a:off x="3678971" y="3959700"/>
              <a:ext cx="5064922" cy="5399010"/>
              <a:chOff x="4329128" y="2542504"/>
              <a:chExt cx="3702508" cy="3946729"/>
            </a:xfrm>
          </p:grpSpPr>
          <p:sp>
            <p:nvSpPr>
              <p:cNvPr id="197" name="Oval 196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98" name="Oval 197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99" name="Oval 198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0" name="Oval 199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1" name="Oval 200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2" name="Oval 201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3" name="Oval 202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4" name="Oval 203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5" name="Oval 204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6" name="Oval 205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7" name="Oval 206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8" name="Oval 207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9" name="Oval 208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0" name="Oval 209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1" name="Oval 210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2" name="Oval 211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-542759" y="1871735"/>
              <a:ext cx="13247589" cy="5391840"/>
              <a:chOff x="-548917" y="1880972"/>
              <a:chExt cx="13247589" cy="5391840"/>
            </a:xfrm>
          </p:grpSpPr>
          <p:grpSp>
            <p:nvGrpSpPr>
              <p:cNvPr id="162" name="Group 161"/>
              <p:cNvGrpSpPr/>
              <p:nvPr/>
            </p:nvGrpSpPr>
            <p:grpSpPr>
              <a:xfrm>
                <a:off x="-548917" y="1880972"/>
                <a:ext cx="12577458" cy="4858609"/>
                <a:chOff x="-548917" y="1880972"/>
                <a:chExt cx="12577458" cy="4858609"/>
              </a:xfrm>
            </p:grpSpPr>
            <p:cxnSp>
              <p:nvCxnSpPr>
                <p:cNvPr id="165" name="Straight Connector 164"/>
                <p:cNvCxnSpPr/>
                <p:nvPr/>
              </p:nvCxnSpPr>
              <p:spPr bwMode="auto">
                <a:xfrm flipV="1">
                  <a:off x="2931297" y="1887839"/>
                  <a:ext cx="3446163" cy="363837"/>
                </a:xfrm>
                <a:prstGeom prst="line">
                  <a:avLst/>
                </a:prstGeom>
                <a:noFill/>
                <a:ln w="9525" cap="flat" cmpd="sng" algn="ctr">
                  <a:solidFill>
                    <a:schemeClr val="tx1">
                      <a:alpha val="6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6" name="Isosceles Triangle 276"/>
                <p:cNvSpPr/>
                <p:nvPr/>
              </p:nvSpPr>
              <p:spPr bwMode="auto">
                <a:xfrm>
                  <a:off x="2942283" y="3126170"/>
                  <a:ext cx="1348531" cy="71815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57152 w 1356724"/>
                    <a:gd name="connsiteY0" fmla="*/ 857443 h 857443"/>
                    <a:gd name="connsiteX1" fmla="*/ 0 w 1356724"/>
                    <a:gd name="connsiteY1" fmla="*/ 0 h 857443"/>
                    <a:gd name="connsiteX2" fmla="*/ 1356724 w 1356724"/>
                    <a:gd name="connsiteY2" fmla="*/ 225876 h 857443"/>
                    <a:gd name="connsiteX3" fmla="*/ 457152 w 1356724"/>
                    <a:gd name="connsiteY3" fmla="*/ 857443 h 857443"/>
                    <a:gd name="connsiteX0" fmla="*/ 457152 w 1348531"/>
                    <a:gd name="connsiteY0" fmla="*/ 857443 h 857443"/>
                    <a:gd name="connsiteX1" fmla="*/ 0 w 1348531"/>
                    <a:gd name="connsiteY1" fmla="*/ 0 h 857443"/>
                    <a:gd name="connsiteX2" fmla="*/ 1348531 w 1348531"/>
                    <a:gd name="connsiteY2" fmla="*/ 332393 h 857443"/>
                    <a:gd name="connsiteX3" fmla="*/ 457152 w 1348531"/>
                    <a:gd name="connsiteY3" fmla="*/ 857443 h 857443"/>
                    <a:gd name="connsiteX0" fmla="*/ 342442 w 1348531"/>
                    <a:gd name="connsiteY0" fmla="*/ 718153 h 718153"/>
                    <a:gd name="connsiteX1" fmla="*/ 0 w 1348531"/>
                    <a:gd name="connsiteY1" fmla="*/ 0 h 718153"/>
                    <a:gd name="connsiteX2" fmla="*/ 1348531 w 1348531"/>
                    <a:gd name="connsiteY2" fmla="*/ 332393 h 718153"/>
                    <a:gd name="connsiteX3" fmla="*/ 342442 w 1348531"/>
                    <a:gd name="connsiteY3" fmla="*/ 718153 h 7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48531" h="718153">
                      <a:moveTo>
                        <a:pt x="342442" y="718153"/>
                      </a:moveTo>
                      <a:lnTo>
                        <a:pt x="0" y="0"/>
                      </a:lnTo>
                      <a:lnTo>
                        <a:pt x="1348531" y="332393"/>
                      </a:lnTo>
                      <a:lnTo>
                        <a:pt x="342442" y="71815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7" name="Isosceles Triangle 276"/>
                <p:cNvSpPr/>
                <p:nvPr/>
              </p:nvSpPr>
              <p:spPr bwMode="auto">
                <a:xfrm>
                  <a:off x="8533026" y="3131582"/>
                  <a:ext cx="1201626" cy="93928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1201626"/>
                    <a:gd name="connsiteY0" fmla="*/ 888225 h 1018657"/>
                    <a:gd name="connsiteX1" fmla="*/ 86723 w 1201626"/>
                    <a:gd name="connsiteY1" fmla="*/ 0 h 1018657"/>
                    <a:gd name="connsiteX2" fmla="*/ 1201626 w 1201626"/>
                    <a:gd name="connsiteY2" fmla="*/ 1018657 h 1018657"/>
                    <a:gd name="connsiteX3" fmla="*/ 0 w 1201626"/>
                    <a:gd name="connsiteY3" fmla="*/ 888225 h 1018657"/>
                    <a:gd name="connsiteX0" fmla="*/ 0 w 1201626"/>
                    <a:gd name="connsiteY0" fmla="*/ 618350 h 748782"/>
                    <a:gd name="connsiteX1" fmla="*/ 287806 w 1201626"/>
                    <a:gd name="connsiteY1" fmla="*/ 0 h 748782"/>
                    <a:gd name="connsiteX2" fmla="*/ 1201626 w 1201626"/>
                    <a:gd name="connsiteY2" fmla="*/ 748782 h 748782"/>
                    <a:gd name="connsiteX3" fmla="*/ 0 w 1201626"/>
                    <a:gd name="connsiteY3" fmla="*/ 618350 h 748782"/>
                    <a:gd name="connsiteX0" fmla="*/ 0 w 1201626"/>
                    <a:gd name="connsiteY0" fmla="*/ 808850 h 939282"/>
                    <a:gd name="connsiteX1" fmla="*/ 107889 w 1201626"/>
                    <a:gd name="connsiteY1" fmla="*/ 0 h 939282"/>
                    <a:gd name="connsiteX2" fmla="*/ 1201626 w 1201626"/>
                    <a:gd name="connsiteY2" fmla="*/ 939282 h 939282"/>
                    <a:gd name="connsiteX3" fmla="*/ 0 w 1201626"/>
                    <a:gd name="connsiteY3" fmla="*/ 808850 h 939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1626" h="939282">
                      <a:moveTo>
                        <a:pt x="0" y="808850"/>
                      </a:moveTo>
                      <a:lnTo>
                        <a:pt x="107889" y="0"/>
                      </a:lnTo>
                      <a:lnTo>
                        <a:pt x="1201626" y="939282"/>
                      </a:lnTo>
                      <a:lnTo>
                        <a:pt x="0" y="80885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68" name="Isosceles Triangle 276"/>
                <p:cNvSpPr/>
                <p:nvPr/>
              </p:nvSpPr>
              <p:spPr bwMode="auto">
                <a:xfrm>
                  <a:off x="2567596" y="4304271"/>
                  <a:ext cx="2704895" cy="129059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73539 w 2711760"/>
                    <a:gd name="connsiteY0" fmla="*/ 988540 h 988540"/>
                    <a:gd name="connsiteX1" fmla="*/ 0 w 2711760"/>
                    <a:gd name="connsiteY1" fmla="*/ 0 h 988540"/>
                    <a:gd name="connsiteX2" fmla="*/ 2711760 w 2711760"/>
                    <a:gd name="connsiteY2" fmla="*/ 851243 h 988540"/>
                    <a:gd name="connsiteX3" fmla="*/ 473539 w 2711760"/>
                    <a:gd name="connsiteY3" fmla="*/ 988540 h 988540"/>
                    <a:gd name="connsiteX0" fmla="*/ 947215 w 2711760"/>
                    <a:gd name="connsiteY0" fmla="*/ 1256270 h 1256270"/>
                    <a:gd name="connsiteX1" fmla="*/ 0 w 2711760"/>
                    <a:gd name="connsiteY1" fmla="*/ 0 h 1256270"/>
                    <a:gd name="connsiteX2" fmla="*/ 2711760 w 2711760"/>
                    <a:gd name="connsiteY2" fmla="*/ 851243 h 1256270"/>
                    <a:gd name="connsiteX3" fmla="*/ 947215 w 2711760"/>
                    <a:gd name="connsiteY3" fmla="*/ 1256270 h 1256270"/>
                    <a:gd name="connsiteX0" fmla="*/ 940350 w 2704895"/>
                    <a:gd name="connsiteY0" fmla="*/ 1290594 h 1290594"/>
                    <a:gd name="connsiteX1" fmla="*/ 0 w 2704895"/>
                    <a:gd name="connsiteY1" fmla="*/ 0 h 1290594"/>
                    <a:gd name="connsiteX2" fmla="*/ 2704895 w 2704895"/>
                    <a:gd name="connsiteY2" fmla="*/ 885567 h 1290594"/>
                    <a:gd name="connsiteX3" fmla="*/ 940350 w 2704895"/>
                    <a:gd name="connsiteY3" fmla="*/ 1290594 h 129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04895" h="1290594">
                      <a:moveTo>
                        <a:pt x="940350" y="1290594"/>
                      </a:moveTo>
                      <a:lnTo>
                        <a:pt x="0" y="0"/>
                      </a:lnTo>
                      <a:lnTo>
                        <a:pt x="2704895" y="885567"/>
                      </a:lnTo>
                      <a:lnTo>
                        <a:pt x="940350" y="129059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9" name="Isosceles Triangle 276"/>
                <p:cNvSpPr/>
                <p:nvPr/>
              </p:nvSpPr>
              <p:spPr bwMode="auto">
                <a:xfrm>
                  <a:off x="6439380" y="3068595"/>
                  <a:ext cx="2128246" cy="87183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144025 w 1373111"/>
                    <a:gd name="connsiteY0" fmla="*/ 700216 h 700216"/>
                    <a:gd name="connsiteX1" fmla="*/ 0 w 1373111"/>
                    <a:gd name="connsiteY1" fmla="*/ 0 h 700216"/>
                    <a:gd name="connsiteX2" fmla="*/ 1373111 w 1373111"/>
                    <a:gd name="connsiteY2" fmla="*/ 356973 h 700216"/>
                    <a:gd name="connsiteX3" fmla="*/ 144025 w 1373111"/>
                    <a:gd name="connsiteY3" fmla="*/ 700216 h 700216"/>
                    <a:gd name="connsiteX0" fmla="*/ 144025 w 2128246"/>
                    <a:gd name="connsiteY0" fmla="*/ 700216 h 871837"/>
                    <a:gd name="connsiteX1" fmla="*/ 0 w 2128246"/>
                    <a:gd name="connsiteY1" fmla="*/ 0 h 871837"/>
                    <a:gd name="connsiteX2" fmla="*/ 2128246 w 2128246"/>
                    <a:gd name="connsiteY2" fmla="*/ 871837 h 871837"/>
                    <a:gd name="connsiteX3" fmla="*/ 144025 w 2128246"/>
                    <a:gd name="connsiteY3" fmla="*/ 700216 h 87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8246" h="871837">
                      <a:moveTo>
                        <a:pt x="144025" y="700216"/>
                      </a:moveTo>
                      <a:lnTo>
                        <a:pt x="0" y="0"/>
                      </a:lnTo>
                      <a:lnTo>
                        <a:pt x="2128246" y="871837"/>
                      </a:lnTo>
                      <a:lnTo>
                        <a:pt x="144025" y="7002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0" name="Isosceles Triangle 276"/>
                <p:cNvSpPr/>
                <p:nvPr/>
              </p:nvSpPr>
              <p:spPr bwMode="auto">
                <a:xfrm>
                  <a:off x="4585727" y="1880973"/>
                  <a:ext cx="1647705" cy="110524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47705" h="1105243">
                      <a:moveTo>
                        <a:pt x="0" y="748270"/>
                      </a:moveTo>
                      <a:lnTo>
                        <a:pt x="1647705" y="0"/>
                      </a:lnTo>
                      <a:lnTo>
                        <a:pt x="1181031" y="1105243"/>
                      </a:lnTo>
                      <a:lnTo>
                        <a:pt x="0" y="74827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1" name="Isosceles Triangle 276"/>
                <p:cNvSpPr/>
                <p:nvPr/>
              </p:nvSpPr>
              <p:spPr bwMode="auto">
                <a:xfrm>
                  <a:off x="5766486" y="2306594"/>
                  <a:ext cx="1833055" cy="146221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102257 w 1833055"/>
                    <a:gd name="connsiteY0" fmla="*/ 631997 h 1462217"/>
                    <a:gd name="connsiteX1" fmla="*/ 1833055 w 1833055"/>
                    <a:gd name="connsiteY1" fmla="*/ 0 h 1462217"/>
                    <a:gd name="connsiteX2" fmla="*/ 810327 w 1833055"/>
                    <a:gd name="connsiteY2" fmla="*/ 1462217 h 1462217"/>
                    <a:gd name="connsiteX3" fmla="*/ 0 w 1833055"/>
                    <a:gd name="connsiteY3" fmla="*/ 679622 h 1462217"/>
                    <a:gd name="connsiteX4" fmla="*/ 102257 w 1833055"/>
                    <a:gd name="connsiteY4" fmla="*/ 631997 h 1462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055" h="1462217">
                      <a:moveTo>
                        <a:pt x="102257" y="631997"/>
                      </a:moveTo>
                      <a:lnTo>
                        <a:pt x="1833055" y="0"/>
                      </a:lnTo>
                      <a:lnTo>
                        <a:pt x="810327" y="1462217"/>
                      </a:lnTo>
                      <a:cubicBezTo>
                        <a:pt x="526488" y="1205929"/>
                        <a:pt x="283839" y="935910"/>
                        <a:pt x="0" y="679622"/>
                      </a:cubicBezTo>
                      <a:lnTo>
                        <a:pt x="102257" y="63199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24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2" name="Isosceles Triangle 276"/>
                <p:cNvSpPr/>
                <p:nvPr/>
              </p:nvSpPr>
              <p:spPr bwMode="auto">
                <a:xfrm>
                  <a:off x="3391242" y="3638379"/>
                  <a:ext cx="528868" cy="54410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0 w 872112"/>
                    <a:gd name="connsiteY0" fmla="*/ 466811 h 1249406"/>
                    <a:gd name="connsiteX1" fmla="*/ 453218 w 872112"/>
                    <a:gd name="connsiteY1" fmla="*/ 0 h 1249406"/>
                    <a:gd name="connsiteX2" fmla="*/ 872112 w 872112"/>
                    <a:gd name="connsiteY2" fmla="*/ 1249406 h 1249406"/>
                    <a:gd name="connsiteX3" fmla="*/ 61785 w 872112"/>
                    <a:gd name="connsiteY3" fmla="*/ 466811 h 1249406"/>
                    <a:gd name="connsiteX4" fmla="*/ 0 w 872112"/>
                    <a:gd name="connsiteY4" fmla="*/ 466811 h 1249406"/>
                    <a:gd name="connsiteX0" fmla="*/ 13729 w 810327"/>
                    <a:gd name="connsiteY0" fmla="*/ 466811 h 1249406"/>
                    <a:gd name="connsiteX1" fmla="*/ 391433 w 810327"/>
                    <a:gd name="connsiteY1" fmla="*/ 0 h 1249406"/>
                    <a:gd name="connsiteX2" fmla="*/ 810327 w 810327"/>
                    <a:gd name="connsiteY2" fmla="*/ 1249406 h 1249406"/>
                    <a:gd name="connsiteX3" fmla="*/ 0 w 810327"/>
                    <a:gd name="connsiteY3" fmla="*/ 466811 h 1249406"/>
                    <a:gd name="connsiteX4" fmla="*/ 13729 w 810327"/>
                    <a:gd name="connsiteY4" fmla="*/ 466811 h 1249406"/>
                    <a:gd name="connsiteX0" fmla="*/ 13729 w 528868"/>
                    <a:gd name="connsiteY0" fmla="*/ 466811 h 544104"/>
                    <a:gd name="connsiteX1" fmla="*/ 391433 w 528868"/>
                    <a:gd name="connsiteY1" fmla="*/ 0 h 544104"/>
                    <a:gd name="connsiteX2" fmla="*/ 528868 w 528868"/>
                    <a:gd name="connsiteY2" fmla="*/ 494271 h 544104"/>
                    <a:gd name="connsiteX3" fmla="*/ 0 w 528868"/>
                    <a:gd name="connsiteY3" fmla="*/ 466811 h 544104"/>
                    <a:gd name="connsiteX4" fmla="*/ 13729 w 528868"/>
                    <a:gd name="connsiteY4" fmla="*/ 466811 h 54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68" h="544104">
                      <a:moveTo>
                        <a:pt x="13729" y="466811"/>
                      </a:moveTo>
                      <a:lnTo>
                        <a:pt x="391433" y="0"/>
                      </a:lnTo>
                      <a:lnTo>
                        <a:pt x="528868" y="494271"/>
                      </a:lnTo>
                      <a:cubicBezTo>
                        <a:pt x="245029" y="237983"/>
                        <a:pt x="283839" y="723099"/>
                        <a:pt x="0" y="466811"/>
                      </a:cubicBezTo>
                      <a:lnTo>
                        <a:pt x="13729" y="4668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3" name="Isosceles Triangle 276"/>
                <p:cNvSpPr/>
                <p:nvPr/>
              </p:nvSpPr>
              <p:spPr bwMode="auto">
                <a:xfrm>
                  <a:off x="7619998" y="3937287"/>
                  <a:ext cx="894716" cy="4652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697637 w 878841"/>
                    <a:gd name="connsiteY3" fmla="*/ 40582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724096 w 878841"/>
                    <a:gd name="connsiteY3" fmla="*/ 37407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75821"/>
                    <a:gd name="connsiteX1" fmla="*/ 878841 w 878841"/>
                    <a:gd name="connsiteY1" fmla="*/ 0 h 475821"/>
                    <a:gd name="connsiteX2" fmla="*/ 835642 w 878841"/>
                    <a:gd name="connsiteY2" fmla="*/ 475821 h 475821"/>
                    <a:gd name="connsiteX3" fmla="*/ 724096 w 878841"/>
                    <a:gd name="connsiteY3" fmla="*/ 374076 h 475821"/>
                    <a:gd name="connsiteX4" fmla="*/ 0 w 878841"/>
                    <a:gd name="connsiteY4" fmla="*/ 164756 h 475821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35642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25058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4716" h="465238">
                      <a:moveTo>
                        <a:pt x="0" y="154173"/>
                      </a:moveTo>
                      <a:lnTo>
                        <a:pt x="894716" y="0"/>
                      </a:lnTo>
                      <a:lnTo>
                        <a:pt x="825058" y="465238"/>
                      </a:lnTo>
                      <a:lnTo>
                        <a:pt x="724096" y="363493"/>
                      </a:lnTo>
                      <a:lnTo>
                        <a:pt x="0" y="15417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4" name="Isosceles Triangle 276"/>
                <p:cNvSpPr/>
                <p:nvPr/>
              </p:nvSpPr>
              <p:spPr bwMode="auto">
                <a:xfrm>
                  <a:off x="5752755" y="1880972"/>
                  <a:ext cx="618111" cy="11258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8111" h="1125838">
                      <a:moveTo>
                        <a:pt x="0" y="1125838"/>
                      </a:moveTo>
                      <a:lnTo>
                        <a:pt x="494407" y="0"/>
                      </a:lnTo>
                      <a:lnTo>
                        <a:pt x="618111" y="858108"/>
                      </a:lnTo>
                      <a:lnTo>
                        <a:pt x="0" y="112583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5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5" name="Isosceles Triangle 276"/>
                <p:cNvSpPr/>
                <p:nvPr/>
              </p:nvSpPr>
              <p:spPr bwMode="auto">
                <a:xfrm>
                  <a:off x="8512432" y="3095053"/>
                  <a:ext cx="1214925" cy="1438560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405300"/>
                    <a:gd name="connsiteY0" fmla="*/ 669182 h 669182"/>
                    <a:gd name="connsiteX1" fmla="*/ 118412 w 405300"/>
                    <a:gd name="connsiteY1" fmla="*/ 0 h 669182"/>
                    <a:gd name="connsiteX2" fmla="*/ 405300 w 405300"/>
                    <a:gd name="connsiteY2" fmla="*/ 607397 h 669182"/>
                    <a:gd name="connsiteX3" fmla="*/ 0 w 405300"/>
                    <a:gd name="connsiteY3" fmla="*/ 669182 h 669182"/>
                    <a:gd name="connsiteX0" fmla="*/ 0 w 405300"/>
                    <a:gd name="connsiteY0" fmla="*/ 801474 h 801474"/>
                    <a:gd name="connsiteX1" fmla="*/ 113121 w 405300"/>
                    <a:gd name="connsiteY1" fmla="*/ 0 h 801474"/>
                    <a:gd name="connsiteX2" fmla="*/ 405300 w 405300"/>
                    <a:gd name="connsiteY2" fmla="*/ 739689 h 801474"/>
                    <a:gd name="connsiteX3" fmla="*/ 0 w 405300"/>
                    <a:gd name="connsiteY3" fmla="*/ 801474 h 801474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0 w 1214925"/>
                    <a:gd name="connsiteY3" fmla="*/ 801474 h 961939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392577 w 1214925"/>
                    <a:gd name="connsiteY3" fmla="*/ 856476 h 961939"/>
                    <a:gd name="connsiteX4" fmla="*/ 0 w 1214925"/>
                    <a:gd name="connsiteY4" fmla="*/ 801474 h 961939"/>
                    <a:gd name="connsiteX0" fmla="*/ 0 w 1214925"/>
                    <a:gd name="connsiteY0" fmla="*/ 801474 h 1401518"/>
                    <a:gd name="connsiteX1" fmla="*/ 113121 w 1214925"/>
                    <a:gd name="connsiteY1" fmla="*/ 0 h 1401518"/>
                    <a:gd name="connsiteX2" fmla="*/ 1214925 w 1214925"/>
                    <a:gd name="connsiteY2" fmla="*/ 961939 h 1401518"/>
                    <a:gd name="connsiteX3" fmla="*/ 508993 w 1214925"/>
                    <a:gd name="connsiteY3" fmla="*/ 1401518 h 1401518"/>
                    <a:gd name="connsiteX4" fmla="*/ 0 w 1214925"/>
                    <a:gd name="connsiteY4" fmla="*/ 801474 h 1401518"/>
                    <a:gd name="connsiteX0" fmla="*/ 0 w 1214925"/>
                    <a:gd name="connsiteY0" fmla="*/ 838516 h 1438560"/>
                    <a:gd name="connsiteX1" fmla="*/ 113121 w 1214925"/>
                    <a:gd name="connsiteY1" fmla="*/ 0 h 1438560"/>
                    <a:gd name="connsiteX2" fmla="*/ 1214925 w 1214925"/>
                    <a:gd name="connsiteY2" fmla="*/ 998981 h 1438560"/>
                    <a:gd name="connsiteX3" fmla="*/ 508993 w 1214925"/>
                    <a:gd name="connsiteY3" fmla="*/ 1438560 h 1438560"/>
                    <a:gd name="connsiteX4" fmla="*/ 0 w 1214925"/>
                    <a:gd name="connsiteY4" fmla="*/ 838516 h 143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4925" h="1438560">
                      <a:moveTo>
                        <a:pt x="0" y="838516"/>
                      </a:moveTo>
                      <a:lnTo>
                        <a:pt x="113121" y="0"/>
                      </a:lnTo>
                      <a:lnTo>
                        <a:pt x="1214925" y="998981"/>
                      </a:lnTo>
                      <a:lnTo>
                        <a:pt x="508993" y="1438560"/>
                      </a:lnTo>
                      <a:lnTo>
                        <a:pt x="0" y="8385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6" name="Isosceles Triangle 276"/>
                <p:cNvSpPr/>
                <p:nvPr/>
              </p:nvSpPr>
              <p:spPr bwMode="auto">
                <a:xfrm>
                  <a:off x="7798759" y="4070864"/>
                  <a:ext cx="1928890" cy="122194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8890" h="1221946">
                      <a:moveTo>
                        <a:pt x="631294" y="315785"/>
                      </a:moveTo>
                      <a:lnTo>
                        <a:pt x="1928890" y="0"/>
                      </a:lnTo>
                      <a:lnTo>
                        <a:pt x="0" y="1221946"/>
                      </a:lnTo>
                      <a:lnTo>
                        <a:pt x="631294" y="31578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7" name="Isosceles Triangle 276"/>
                <p:cNvSpPr/>
                <p:nvPr/>
              </p:nvSpPr>
              <p:spPr bwMode="auto">
                <a:xfrm>
                  <a:off x="3769083" y="3466757"/>
                  <a:ext cx="521456" cy="13043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1456" h="1304323">
                      <a:moveTo>
                        <a:pt x="521456" y="0"/>
                      </a:moveTo>
                      <a:lnTo>
                        <a:pt x="301916" y="1304323"/>
                      </a:lnTo>
                      <a:lnTo>
                        <a:pt x="0" y="171620"/>
                      </a:lnTo>
                      <a:lnTo>
                        <a:pt x="52145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78" name="Isosceles Triangle 276"/>
                <p:cNvSpPr/>
                <p:nvPr/>
              </p:nvSpPr>
              <p:spPr bwMode="auto">
                <a:xfrm>
                  <a:off x="2554001" y="4528523"/>
                  <a:ext cx="621855" cy="169104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521456"/>
                    <a:gd name="connsiteY0" fmla="*/ 0 h 2114377"/>
                    <a:gd name="connsiteX1" fmla="*/ 246998 w 521456"/>
                    <a:gd name="connsiteY1" fmla="*/ 2114377 h 2114377"/>
                    <a:gd name="connsiteX2" fmla="*/ 0 w 521456"/>
                    <a:gd name="connsiteY2" fmla="*/ 171620 h 2114377"/>
                    <a:gd name="connsiteX3" fmla="*/ 521456 w 521456"/>
                    <a:gd name="connsiteY3" fmla="*/ 0 h 2114377"/>
                    <a:gd name="connsiteX0" fmla="*/ 844105 w 844105"/>
                    <a:gd name="connsiteY0" fmla="*/ 0 h 2114377"/>
                    <a:gd name="connsiteX1" fmla="*/ 569647 w 844105"/>
                    <a:gd name="connsiteY1" fmla="*/ 2114377 h 2114377"/>
                    <a:gd name="connsiteX2" fmla="*/ 0 w 844105"/>
                    <a:gd name="connsiteY2" fmla="*/ 1668160 h 2114377"/>
                    <a:gd name="connsiteX3" fmla="*/ 844105 w 844105"/>
                    <a:gd name="connsiteY3" fmla="*/ 0 h 2114377"/>
                    <a:gd name="connsiteX0" fmla="*/ 621855 w 621855"/>
                    <a:gd name="connsiteY0" fmla="*/ 0 h 1691044"/>
                    <a:gd name="connsiteX1" fmla="*/ 569647 w 621855"/>
                    <a:gd name="connsiteY1" fmla="*/ 1691044 h 1691044"/>
                    <a:gd name="connsiteX2" fmla="*/ 0 w 621855"/>
                    <a:gd name="connsiteY2" fmla="*/ 1244827 h 1691044"/>
                    <a:gd name="connsiteX3" fmla="*/ 621855 w 621855"/>
                    <a:gd name="connsiteY3" fmla="*/ 0 h 169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1855" h="1691044">
                      <a:moveTo>
                        <a:pt x="621855" y="0"/>
                      </a:moveTo>
                      <a:lnTo>
                        <a:pt x="569647" y="1691044"/>
                      </a:lnTo>
                      <a:lnTo>
                        <a:pt x="0" y="1244827"/>
                      </a:lnTo>
                      <a:lnTo>
                        <a:pt x="621855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9" name="TextBox 178"/>
                <p:cNvSpPr txBox="1"/>
                <p:nvPr/>
              </p:nvSpPr>
              <p:spPr>
                <a:xfrm>
                  <a:off x="1098400" y="2035080"/>
                  <a:ext cx="917625" cy="98571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757" h="858115">
                      <a:moveTo>
                        <a:pt x="0" y="0"/>
                      </a:moveTo>
                      <a:lnTo>
                        <a:pt x="891757" y="464158"/>
                      </a:lnTo>
                      <a:lnTo>
                        <a:pt x="364586" y="8581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80" name="Isosceles Triangle 276"/>
                <p:cNvSpPr/>
                <p:nvPr/>
              </p:nvSpPr>
              <p:spPr bwMode="auto">
                <a:xfrm>
                  <a:off x="524439" y="2041080"/>
                  <a:ext cx="949205" cy="984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205" h="984775">
                      <a:moveTo>
                        <a:pt x="578810" y="0"/>
                      </a:moveTo>
                      <a:lnTo>
                        <a:pt x="949205" y="984775"/>
                      </a:lnTo>
                      <a:lnTo>
                        <a:pt x="0" y="302717"/>
                      </a:lnTo>
                      <a:lnTo>
                        <a:pt x="57881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1" name="Isosceles Triangle 276"/>
                <p:cNvSpPr/>
                <p:nvPr/>
              </p:nvSpPr>
              <p:spPr bwMode="auto">
                <a:xfrm>
                  <a:off x="1435748" y="3037859"/>
                  <a:ext cx="1486468" cy="59790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177622 w 1177622"/>
                    <a:gd name="connsiteY0" fmla="*/ 68382 h 455028"/>
                    <a:gd name="connsiteX1" fmla="*/ 40404 w 1177622"/>
                    <a:gd name="connsiteY1" fmla="*/ 455028 h 455028"/>
                    <a:gd name="connsiteX2" fmla="*/ 0 w 1177622"/>
                    <a:gd name="connsiteY2" fmla="*/ 0 h 455028"/>
                    <a:gd name="connsiteX3" fmla="*/ 1177622 w 1177622"/>
                    <a:gd name="connsiteY3" fmla="*/ 68382 h 455028"/>
                    <a:gd name="connsiteX0" fmla="*/ 1486468 w 1486468"/>
                    <a:gd name="connsiteY0" fmla="*/ 68382 h 597903"/>
                    <a:gd name="connsiteX1" fmla="*/ 0 w 1486468"/>
                    <a:gd name="connsiteY1" fmla="*/ 597903 h 597903"/>
                    <a:gd name="connsiteX2" fmla="*/ 308846 w 1486468"/>
                    <a:gd name="connsiteY2" fmla="*/ 0 h 597903"/>
                    <a:gd name="connsiteX3" fmla="*/ 1486468 w 1486468"/>
                    <a:gd name="connsiteY3" fmla="*/ 68382 h 597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86468" h="597903">
                      <a:moveTo>
                        <a:pt x="1486468" y="68382"/>
                      </a:moveTo>
                      <a:lnTo>
                        <a:pt x="0" y="597903"/>
                      </a:lnTo>
                      <a:lnTo>
                        <a:pt x="308846" y="0"/>
                      </a:lnTo>
                      <a:lnTo>
                        <a:pt x="1486468" y="6838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2" name="Isosceles Triangle 276"/>
                <p:cNvSpPr/>
                <p:nvPr/>
              </p:nvSpPr>
              <p:spPr bwMode="auto">
                <a:xfrm>
                  <a:off x="1638759" y="4089023"/>
                  <a:ext cx="611585" cy="52483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1585" h="524831">
                      <a:moveTo>
                        <a:pt x="611585" y="524831"/>
                      </a:moveTo>
                      <a:lnTo>
                        <a:pt x="154432" y="493606"/>
                      </a:lnTo>
                      <a:lnTo>
                        <a:pt x="0" y="0"/>
                      </a:lnTo>
                      <a:lnTo>
                        <a:pt x="611585" y="524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3" name="Isosceles Triangle 276"/>
                <p:cNvSpPr/>
                <p:nvPr/>
              </p:nvSpPr>
              <p:spPr bwMode="auto">
                <a:xfrm>
                  <a:off x="2923902" y="2639209"/>
                  <a:ext cx="1661604" cy="47677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230664 w 1669797"/>
                    <a:gd name="connsiteY2" fmla="*/ 245362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8729 w 1669797"/>
                    <a:gd name="connsiteY2" fmla="*/ 147040 h 468581"/>
                    <a:gd name="connsiteX3" fmla="*/ 1669797 w 1669797"/>
                    <a:gd name="connsiteY3" fmla="*/ 0 h 468581"/>
                    <a:gd name="connsiteX0" fmla="*/ 1628830 w 1628830"/>
                    <a:gd name="connsiteY0" fmla="*/ 0 h 493162"/>
                    <a:gd name="connsiteX1" fmla="*/ 0 w 1628830"/>
                    <a:gd name="connsiteY1" fmla="*/ 493162 h 493162"/>
                    <a:gd name="connsiteX2" fmla="*/ 107762 w 1628830"/>
                    <a:gd name="connsiteY2" fmla="*/ 147040 h 493162"/>
                    <a:gd name="connsiteX3" fmla="*/ 1628830 w 1628830"/>
                    <a:gd name="connsiteY3" fmla="*/ 0 h 493162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0536 w 1661604"/>
                    <a:gd name="connsiteY2" fmla="*/ 147040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279332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178790 h 476774"/>
                    <a:gd name="connsiteX3" fmla="*/ 1661604 w 1661604"/>
                    <a:gd name="connsiteY3" fmla="*/ 0 h 47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1604" h="476774">
                      <a:moveTo>
                        <a:pt x="1661604" y="0"/>
                      </a:moveTo>
                      <a:lnTo>
                        <a:pt x="0" y="476774"/>
                      </a:lnTo>
                      <a:lnTo>
                        <a:pt x="145827" y="178790"/>
                      </a:lnTo>
                      <a:lnTo>
                        <a:pt x="166160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4" name="Isosceles Triangle 276"/>
                <p:cNvSpPr/>
                <p:nvPr/>
              </p:nvSpPr>
              <p:spPr bwMode="auto">
                <a:xfrm>
                  <a:off x="891901" y="3605603"/>
                  <a:ext cx="661992" cy="959089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579670 w 1579670"/>
                    <a:gd name="connsiteY0" fmla="*/ 57799 h 239607"/>
                    <a:gd name="connsiteX1" fmla="*/ 0 w 1579670"/>
                    <a:gd name="connsiteY1" fmla="*/ 239607 h 239607"/>
                    <a:gd name="connsiteX2" fmla="*/ 550214 w 1579670"/>
                    <a:gd name="connsiteY2" fmla="*/ 0 h 239607"/>
                    <a:gd name="connsiteX3" fmla="*/ 1579670 w 1579670"/>
                    <a:gd name="connsiteY3" fmla="*/ 57799 h 239607"/>
                    <a:gd name="connsiteX0" fmla="*/ 661992 w 661992"/>
                    <a:gd name="connsiteY0" fmla="*/ 959089 h 959089"/>
                    <a:gd name="connsiteX1" fmla="*/ 0 w 661992"/>
                    <a:gd name="connsiteY1" fmla="*/ 239607 h 959089"/>
                    <a:gd name="connsiteX2" fmla="*/ 550214 w 661992"/>
                    <a:gd name="connsiteY2" fmla="*/ 0 h 959089"/>
                    <a:gd name="connsiteX3" fmla="*/ 661992 w 661992"/>
                    <a:gd name="connsiteY3" fmla="*/ 959089 h 95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1992" h="959089">
                      <a:moveTo>
                        <a:pt x="661992" y="959089"/>
                      </a:moveTo>
                      <a:lnTo>
                        <a:pt x="0" y="239607"/>
                      </a:lnTo>
                      <a:lnTo>
                        <a:pt x="550214" y="0"/>
                      </a:lnTo>
                      <a:lnTo>
                        <a:pt x="661992" y="9590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5" name="Isosceles Triangle 276"/>
                <p:cNvSpPr/>
                <p:nvPr/>
              </p:nvSpPr>
              <p:spPr bwMode="auto">
                <a:xfrm>
                  <a:off x="-548917" y="2105353"/>
                  <a:ext cx="1137657" cy="117450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  <a:gd name="connsiteX0" fmla="*/ 767262 w 1137657"/>
                    <a:gd name="connsiteY0" fmla="*/ 0 h 984775"/>
                    <a:gd name="connsiteX1" fmla="*/ 1137657 w 1137657"/>
                    <a:gd name="connsiteY1" fmla="*/ 984775 h 984775"/>
                    <a:gd name="connsiteX2" fmla="*/ 0 w 1137657"/>
                    <a:gd name="connsiteY2" fmla="*/ 450201 h 984775"/>
                    <a:gd name="connsiteX3" fmla="*/ 767262 w 1137657"/>
                    <a:gd name="connsiteY3" fmla="*/ 0 h 984775"/>
                    <a:gd name="connsiteX0" fmla="*/ 767262 w 1137657"/>
                    <a:gd name="connsiteY0" fmla="*/ 189727 h 1174502"/>
                    <a:gd name="connsiteX1" fmla="*/ 335885 w 1137657"/>
                    <a:gd name="connsiteY1" fmla="*/ 389 h 1174502"/>
                    <a:gd name="connsiteX2" fmla="*/ 1137657 w 1137657"/>
                    <a:gd name="connsiteY2" fmla="*/ 1174502 h 1174502"/>
                    <a:gd name="connsiteX3" fmla="*/ 0 w 1137657"/>
                    <a:gd name="connsiteY3" fmla="*/ 639928 h 1174502"/>
                    <a:gd name="connsiteX4" fmla="*/ 767262 w 1137657"/>
                    <a:gd name="connsiteY4" fmla="*/ 189727 h 117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657" h="1174502">
                      <a:moveTo>
                        <a:pt x="767262" y="189727"/>
                      </a:moveTo>
                      <a:cubicBezTo>
                        <a:pt x="770953" y="200356"/>
                        <a:pt x="332194" y="-10240"/>
                        <a:pt x="335885" y="389"/>
                      </a:cubicBezTo>
                      <a:lnTo>
                        <a:pt x="1137657" y="1174502"/>
                      </a:lnTo>
                      <a:lnTo>
                        <a:pt x="0" y="639928"/>
                      </a:lnTo>
                      <a:lnTo>
                        <a:pt x="767262" y="18972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6" name="Isosceles Triangle 276"/>
                <p:cNvSpPr/>
                <p:nvPr/>
              </p:nvSpPr>
              <p:spPr bwMode="auto">
                <a:xfrm>
                  <a:off x="2908757" y="2114821"/>
                  <a:ext cx="1324423" cy="476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24423" h="476775">
                      <a:moveTo>
                        <a:pt x="1324423" y="0"/>
                      </a:moveTo>
                      <a:lnTo>
                        <a:pt x="965594" y="476775"/>
                      </a:lnTo>
                      <a:lnTo>
                        <a:pt x="0" y="130653"/>
                      </a:lnTo>
                      <a:lnTo>
                        <a:pt x="132442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30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7" name="Isosceles Triangle 276"/>
                <p:cNvSpPr/>
                <p:nvPr/>
              </p:nvSpPr>
              <p:spPr bwMode="auto">
                <a:xfrm>
                  <a:off x="9652048" y="4089024"/>
                  <a:ext cx="1562036" cy="51818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36" h="518186">
                      <a:moveTo>
                        <a:pt x="1562036" y="16831"/>
                      </a:moveTo>
                      <a:lnTo>
                        <a:pt x="1391659" y="518186"/>
                      </a:lnTo>
                      <a:lnTo>
                        <a:pt x="0" y="0"/>
                      </a:lnTo>
                      <a:lnTo>
                        <a:pt x="1562036" y="16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360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88" name="Isosceles Triangle 276"/>
                <p:cNvSpPr/>
                <p:nvPr/>
              </p:nvSpPr>
              <p:spPr bwMode="auto">
                <a:xfrm>
                  <a:off x="8649504" y="3112000"/>
                  <a:ext cx="2336848" cy="67142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1439133 w 1439133"/>
                    <a:gd name="connsiteY0" fmla="*/ 0 h 2025355"/>
                    <a:gd name="connsiteX1" fmla="*/ 1129465 w 1439133"/>
                    <a:gd name="connsiteY1" fmla="*/ 2025355 h 2025355"/>
                    <a:gd name="connsiteX2" fmla="*/ 0 w 1439133"/>
                    <a:gd name="connsiteY2" fmla="*/ 1023749 h 2025355"/>
                    <a:gd name="connsiteX3" fmla="*/ 1439133 w 1439133"/>
                    <a:gd name="connsiteY3" fmla="*/ 0 h 2025355"/>
                    <a:gd name="connsiteX0" fmla="*/ 1439133 w 1439133"/>
                    <a:gd name="connsiteY0" fmla="*/ 0 h 1689419"/>
                    <a:gd name="connsiteX1" fmla="*/ 727981 w 1439133"/>
                    <a:gd name="connsiteY1" fmla="*/ 1689419 h 1689419"/>
                    <a:gd name="connsiteX2" fmla="*/ 0 w 1439133"/>
                    <a:gd name="connsiteY2" fmla="*/ 1023749 h 1689419"/>
                    <a:gd name="connsiteX3" fmla="*/ 1439133 w 1439133"/>
                    <a:gd name="connsiteY3" fmla="*/ 0 h 1689419"/>
                    <a:gd name="connsiteX0" fmla="*/ 1439133 w 1439133"/>
                    <a:gd name="connsiteY0" fmla="*/ 0 h 1738580"/>
                    <a:gd name="connsiteX1" fmla="*/ 1334304 w 1439133"/>
                    <a:gd name="connsiteY1" fmla="*/ 1738580 h 1738580"/>
                    <a:gd name="connsiteX2" fmla="*/ 0 w 1439133"/>
                    <a:gd name="connsiteY2" fmla="*/ 1023749 h 1738580"/>
                    <a:gd name="connsiteX3" fmla="*/ 1439133 w 1439133"/>
                    <a:gd name="connsiteY3" fmla="*/ 0 h 1738580"/>
                    <a:gd name="connsiteX0" fmla="*/ 1062230 w 1062230"/>
                    <a:gd name="connsiteY0" fmla="*/ 0 h 1738580"/>
                    <a:gd name="connsiteX1" fmla="*/ 957401 w 1062230"/>
                    <a:gd name="connsiteY1" fmla="*/ 1738580 h 1738580"/>
                    <a:gd name="connsiteX2" fmla="*/ 0 w 1062230"/>
                    <a:gd name="connsiteY2" fmla="*/ 917233 h 1738580"/>
                    <a:gd name="connsiteX3" fmla="*/ 1062230 w 1062230"/>
                    <a:gd name="connsiteY3" fmla="*/ 0 h 1738580"/>
                    <a:gd name="connsiteX0" fmla="*/ 1062230 w 3399078"/>
                    <a:gd name="connsiteY0" fmla="*/ 0 h 917233"/>
                    <a:gd name="connsiteX1" fmla="*/ 3399078 w 3399078"/>
                    <a:gd name="connsiteY1" fmla="*/ 411225 h 917233"/>
                    <a:gd name="connsiteX2" fmla="*/ 0 w 3399078"/>
                    <a:gd name="connsiteY2" fmla="*/ 917233 h 917233"/>
                    <a:gd name="connsiteX3" fmla="*/ 1062230 w 3399078"/>
                    <a:gd name="connsiteY3" fmla="*/ 0 h 917233"/>
                    <a:gd name="connsiteX0" fmla="*/ 0 w 2336848"/>
                    <a:gd name="connsiteY0" fmla="*/ 0 h 671427"/>
                    <a:gd name="connsiteX1" fmla="*/ 2336848 w 2336848"/>
                    <a:gd name="connsiteY1" fmla="*/ 411225 h 671427"/>
                    <a:gd name="connsiteX2" fmla="*/ 1739964 w 2336848"/>
                    <a:gd name="connsiteY2" fmla="*/ 671427 h 671427"/>
                    <a:gd name="connsiteX3" fmla="*/ 0 w 2336848"/>
                    <a:gd name="connsiteY3" fmla="*/ 0 h 671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6848" h="671427">
                      <a:moveTo>
                        <a:pt x="0" y="0"/>
                      </a:moveTo>
                      <a:lnTo>
                        <a:pt x="2336848" y="411225"/>
                      </a:lnTo>
                      <a:lnTo>
                        <a:pt x="1739964" y="67142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176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89" name="Isosceles Triangle 276"/>
                <p:cNvSpPr/>
                <p:nvPr/>
              </p:nvSpPr>
              <p:spPr bwMode="auto">
                <a:xfrm>
                  <a:off x="2213158" y="2012130"/>
                  <a:ext cx="700861" cy="35602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399409 w 1399409"/>
                    <a:gd name="connsiteY0" fmla="*/ 0 h 632452"/>
                    <a:gd name="connsiteX1" fmla="*/ 0 w 1399409"/>
                    <a:gd name="connsiteY1" fmla="*/ 632452 h 632452"/>
                    <a:gd name="connsiteX2" fmla="*/ 74986 w 1399409"/>
                    <a:gd name="connsiteY2" fmla="*/ 130653 h 632452"/>
                    <a:gd name="connsiteX3" fmla="*/ 1399409 w 1399409"/>
                    <a:gd name="connsiteY3" fmla="*/ 0 h 632452"/>
                    <a:gd name="connsiteX0" fmla="*/ 1063474 w 1063474"/>
                    <a:gd name="connsiteY0" fmla="*/ 573992 h 573992"/>
                    <a:gd name="connsiteX1" fmla="*/ 0 w 1063474"/>
                    <a:gd name="connsiteY1" fmla="*/ 501799 h 573992"/>
                    <a:gd name="connsiteX2" fmla="*/ 74986 w 1063474"/>
                    <a:gd name="connsiteY2" fmla="*/ 0 h 573992"/>
                    <a:gd name="connsiteX3" fmla="*/ 1063474 w 1063474"/>
                    <a:gd name="connsiteY3" fmla="*/ 573992 h 573992"/>
                    <a:gd name="connsiteX0" fmla="*/ 834055 w 834055"/>
                    <a:gd name="connsiteY0" fmla="*/ 270830 h 501799"/>
                    <a:gd name="connsiteX1" fmla="*/ 0 w 834055"/>
                    <a:gd name="connsiteY1" fmla="*/ 501799 h 501799"/>
                    <a:gd name="connsiteX2" fmla="*/ 74986 w 834055"/>
                    <a:gd name="connsiteY2" fmla="*/ 0 h 501799"/>
                    <a:gd name="connsiteX3" fmla="*/ 834055 w 834055"/>
                    <a:gd name="connsiteY3" fmla="*/ 270830 h 501799"/>
                    <a:gd name="connsiteX0" fmla="*/ 759069 w 759069"/>
                    <a:gd name="connsiteY0" fmla="*/ 270830 h 493605"/>
                    <a:gd name="connsiteX1" fmla="*/ 146240 w 759069"/>
                    <a:gd name="connsiteY1" fmla="*/ 493605 h 493605"/>
                    <a:gd name="connsiteX2" fmla="*/ 0 w 759069"/>
                    <a:gd name="connsiteY2" fmla="*/ 0 h 493605"/>
                    <a:gd name="connsiteX3" fmla="*/ 759069 w 759069"/>
                    <a:gd name="connsiteY3" fmla="*/ 270830 h 493605"/>
                    <a:gd name="connsiteX0" fmla="*/ 759069 w 759069"/>
                    <a:gd name="connsiteY0" fmla="*/ 270830 h 393063"/>
                    <a:gd name="connsiteX1" fmla="*/ 130365 w 759069"/>
                    <a:gd name="connsiteY1" fmla="*/ 393063 h 393063"/>
                    <a:gd name="connsiteX2" fmla="*/ 0 w 759069"/>
                    <a:gd name="connsiteY2" fmla="*/ 0 h 393063"/>
                    <a:gd name="connsiteX3" fmla="*/ 759069 w 759069"/>
                    <a:gd name="connsiteY3" fmla="*/ 270830 h 393063"/>
                    <a:gd name="connsiteX0" fmla="*/ 628704 w 628704"/>
                    <a:gd name="connsiteY0" fmla="*/ 244372 h 366605"/>
                    <a:gd name="connsiteX1" fmla="*/ 0 w 628704"/>
                    <a:gd name="connsiteY1" fmla="*/ 366605 h 366605"/>
                    <a:gd name="connsiteX2" fmla="*/ 60135 w 628704"/>
                    <a:gd name="connsiteY2" fmla="*/ 0 h 366605"/>
                    <a:gd name="connsiteX3" fmla="*/ 628704 w 628704"/>
                    <a:gd name="connsiteY3" fmla="*/ 244372 h 366605"/>
                    <a:gd name="connsiteX0" fmla="*/ 700861 w 700861"/>
                    <a:gd name="connsiteY0" fmla="*/ 233789 h 356022"/>
                    <a:gd name="connsiteX1" fmla="*/ 72157 w 700861"/>
                    <a:gd name="connsiteY1" fmla="*/ 356022 h 356022"/>
                    <a:gd name="connsiteX2" fmla="*/ 0 w 700861"/>
                    <a:gd name="connsiteY2" fmla="*/ 0 h 356022"/>
                    <a:gd name="connsiteX3" fmla="*/ 700861 w 700861"/>
                    <a:gd name="connsiteY3" fmla="*/ 233789 h 356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0861" h="356022">
                      <a:moveTo>
                        <a:pt x="700861" y="233789"/>
                      </a:moveTo>
                      <a:lnTo>
                        <a:pt x="72157" y="356022"/>
                      </a:lnTo>
                      <a:lnTo>
                        <a:pt x="0" y="0"/>
                      </a:lnTo>
                      <a:lnTo>
                        <a:pt x="700861" y="2337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0" name="Isosceles Triangle 276"/>
                <p:cNvSpPr/>
                <p:nvPr/>
              </p:nvSpPr>
              <p:spPr bwMode="auto">
                <a:xfrm>
                  <a:off x="2925094" y="2648510"/>
                  <a:ext cx="1665422" cy="47611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5422" h="476111">
                      <a:moveTo>
                        <a:pt x="0" y="476111"/>
                      </a:moveTo>
                      <a:lnTo>
                        <a:pt x="1665422" y="0"/>
                      </a:lnTo>
                      <a:lnTo>
                        <a:pt x="1523388" y="394397"/>
                      </a:lnTo>
                      <a:lnTo>
                        <a:pt x="0" y="4761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1" name="Isosceles Triangle 276"/>
                <p:cNvSpPr/>
                <p:nvPr/>
              </p:nvSpPr>
              <p:spPr bwMode="auto">
                <a:xfrm>
                  <a:off x="4277030" y="2976252"/>
                  <a:ext cx="1489764" cy="5890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81425"/>
                    <a:gd name="connsiteX1" fmla="*/ 1665422 w 1665422"/>
                    <a:gd name="connsiteY1" fmla="*/ 0 h 481425"/>
                    <a:gd name="connsiteX2" fmla="*/ 1523388 w 1665422"/>
                    <a:gd name="connsiteY2" fmla="*/ 394397 h 481425"/>
                    <a:gd name="connsiteX3" fmla="*/ 245809 w 1665422"/>
                    <a:gd name="connsiteY3" fmla="*/ 481425 h 481425"/>
                    <a:gd name="connsiteX4" fmla="*/ 0 w 1665422"/>
                    <a:gd name="connsiteY4" fmla="*/ 476111 h 481425"/>
                    <a:gd name="connsiteX0" fmla="*/ 0 w 1678215"/>
                    <a:gd name="connsiteY0" fmla="*/ 476111 h 589023"/>
                    <a:gd name="connsiteX1" fmla="*/ 1665422 w 1678215"/>
                    <a:gd name="connsiteY1" fmla="*/ 0 h 589023"/>
                    <a:gd name="connsiteX2" fmla="*/ 1523388 w 1678215"/>
                    <a:gd name="connsiteY2" fmla="*/ 394397 h 589023"/>
                    <a:gd name="connsiteX3" fmla="*/ 1605938 w 1678215"/>
                    <a:gd name="connsiteY3" fmla="*/ 587942 h 589023"/>
                    <a:gd name="connsiteX4" fmla="*/ 245809 w 1678215"/>
                    <a:gd name="connsiteY4" fmla="*/ 481425 h 589023"/>
                    <a:gd name="connsiteX5" fmla="*/ 0 w 1678215"/>
                    <a:gd name="connsiteY5" fmla="*/ 476111 h 589023"/>
                    <a:gd name="connsiteX0" fmla="*/ 0 w 1489764"/>
                    <a:gd name="connsiteY0" fmla="*/ 484305 h 589023"/>
                    <a:gd name="connsiteX1" fmla="*/ 1476971 w 1489764"/>
                    <a:gd name="connsiteY1" fmla="*/ 0 h 589023"/>
                    <a:gd name="connsiteX2" fmla="*/ 1334937 w 1489764"/>
                    <a:gd name="connsiteY2" fmla="*/ 394397 h 589023"/>
                    <a:gd name="connsiteX3" fmla="*/ 1417487 w 1489764"/>
                    <a:gd name="connsiteY3" fmla="*/ 587942 h 589023"/>
                    <a:gd name="connsiteX4" fmla="*/ 57358 w 1489764"/>
                    <a:gd name="connsiteY4" fmla="*/ 481425 h 589023"/>
                    <a:gd name="connsiteX5" fmla="*/ 0 w 1489764"/>
                    <a:gd name="connsiteY5" fmla="*/ 484305 h 58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9764" h="589023">
                      <a:moveTo>
                        <a:pt x="0" y="484305"/>
                      </a:moveTo>
                      <a:lnTo>
                        <a:pt x="1476971" y="0"/>
                      </a:lnTo>
                      <a:lnTo>
                        <a:pt x="1334937" y="394397"/>
                      </a:lnTo>
                      <a:cubicBezTo>
                        <a:pt x="1301808" y="458247"/>
                        <a:pt x="1630417" y="573437"/>
                        <a:pt x="1417487" y="587942"/>
                      </a:cubicBezTo>
                      <a:cubicBezTo>
                        <a:pt x="1204557" y="602447"/>
                        <a:pt x="301799" y="465924"/>
                        <a:pt x="57358" y="481425"/>
                      </a:cubicBezTo>
                      <a:lnTo>
                        <a:pt x="0" y="48430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2" name="TextBox 191"/>
                <p:cNvSpPr txBox="1"/>
                <p:nvPr/>
              </p:nvSpPr>
              <p:spPr>
                <a:xfrm>
                  <a:off x="6338858" y="4027480"/>
                  <a:ext cx="1265167" cy="122196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1068386"/>
                    <a:gd name="connsiteX1" fmla="*/ 1250073 w 1250073"/>
                    <a:gd name="connsiteY1" fmla="*/ 68134 h 1068386"/>
                    <a:gd name="connsiteX2" fmla="*/ 269036 w 1250073"/>
                    <a:gd name="connsiteY2" fmla="*/ 1068386 h 1068386"/>
                    <a:gd name="connsiteX3" fmla="*/ 0 w 1250073"/>
                    <a:gd name="connsiteY3" fmla="*/ 0 h 1068386"/>
                    <a:gd name="connsiteX0" fmla="*/ 0 w 1116368"/>
                    <a:gd name="connsiteY0" fmla="*/ 23999 h 1000252"/>
                    <a:gd name="connsiteX1" fmla="*/ 1116368 w 1116368"/>
                    <a:gd name="connsiteY1" fmla="*/ 0 h 1000252"/>
                    <a:gd name="connsiteX2" fmla="*/ 135331 w 1116368"/>
                    <a:gd name="connsiteY2" fmla="*/ 1000252 h 1000252"/>
                    <a:gd name="connsiteX3" fmla="*/ 0 w 1116368"/>
                    <a:gd name="connsiteY3" fmla="*/ 23999 h 1000252"/>
                    <a:gd name="connsiteX0" fmla="*/ 0 w 1229502"/>
                    <a:gd name="connsiteY0" fmla="*/ 0 h 1063779"/>
                    <a:gd name="connsiteX1" fmla="*/ 1229502 w 1229502"/>
                    <a:gd name="connsiteY1" fmla="*/ 63527 h 1063779"/>
                    <a:gd name="connsiteX2" fmla="*/ 248465 w 1229502"/>
                    <a:gd name="connsiteY2" fmla="*/ 1063779 h 1063779"/>
                    <a:gd name="connsiteX3" fmla="*/ 0 w 1229502"/>
                    <a:gd name="connsiteY3" fmla="*/ 0 h 1063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9502" h="1063779">
                      <a:moveTo>
                        <a:pt x="0" y="0"/>
                      </a:moveTo>
                      <a:lnTo>
                        <a:pt x="1229502" y="63527"/>
                      </a:lnTo>
                      <a:lnTo>
                        <a:pt x="248465" y="10637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7595884" y="2321855"/>
                  <a:ext cx="1056916" cy="96113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27121" h="836717">
                      <a:moveTo>
                        <a:pt x="0" y="0"/>
                      </a:moveTo>
                      <a:lnTo>
                        <a:pt x="1027121" y="671010"/>
                      </a:lnTo>
                      <a:lnTo>
                        <a:pt x="372549" y="8367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4" name="TextBox 193"/>
                <p:cNvSpPr txBox="1"/>
                <p:nvPr/>
              </p:nvSpPr>
              <p:spPr>
                <a:xfrm>
                  <a:off x="8608128" y="3081466"/>
                  <a:ext cx="1781704" cy="100449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0 w 1731477"/>
                    <a:gd name="connsiteY0" fmla="*/ 0 h 874461"/>
                    <a:gd name="connsiteX1" fmla="*/ 1731477 w 1731477"/>
                    <a:gd name="connsiteY1" fmla="*/ 608894 h 874461"/>
                    <a:gd name="connsiteX2" fmla="*/ 1100793 w 1731477"/>
                    <a:gd name="connsiteY2" fmla="*/ 874461 h 874461"/>
                    <a:gd name="connsiteX3" fmla="*/ 0 w 1731477"/>
                    <a:gd name="connsiteY3" fmla="*/ 0 h 87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1477" h="874461">
                      <a:moveTo>
                        <a:pt x="0" y="0"/>
                      </a:moveTo>
                      <a:lnTo>
                        <a:pt x="1731477" y="608894"/>
                      </a:lnTo>
                      <a:lnTo>
                        <a:pt x="1100793" y="8744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1386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10543820" y="4616050"/>
                  <a:ext cx="1484721" cy="1387203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455558 w 2135610"/>
                    <a:gd name="connsiteY0" fmla="*/ 0 h 1221891"/>
                    <a:gd name="connsiteX1" fmla="*/ 2135610 w 2135610"/>
                    <a:gd name="connsiteY1" fmla="*/ 599681 h 1221891"/>
                    <a:gd name="connsiteX2" fmla="*/ 0 w 2135610"/>
                    <a:gd name="connsiteY2" fmla="*/ 1221891 h 1221891"/>
                    <a:gd name="connsiteX3" fmla="*/ 455558 w 2135610"/>
                    <a:gd name="connsiteY3" fmla="*/ 0 h 1221891"/>
                    <a:gd name="connsiteX0" fmla="*/ 455558 w 1395091"/>
                    <a:gd name="connsiteY0" fmla="*/ 0 h 1221891"/>
                    <a:gd name="connsiteX1" fmla="*/ 1395091 w 1395091"/>
                    <a:gd name="connsiteY1" fmla="*/ 342897 h 1221891"/>
                    <a:gd name="connsiteX2" fmla="*/ 0 w 1395091"/>
                    <a:gd name="connsiteY2" fmla="*/ 1221891 h 1221891"/>
                    <a:gd name="connsiteX3" fmla="*/ 455558 w 1395091"/>
                    <a:gd name="connsiteY3" fmla="*/ 0 h 1221891"/>
                    <a:gd name="connsiteX0" fmla="*/ 487408 w 1395091"/>
                    <a:gd name="connsiteY0" fmla="*/ 0 h 1207625"/>
                    <a:gd name="connsiteX1" fmla="*/ 1395091 w 1395091"/>
                    <a:gd name="connsiteY1" fmla="*/ 328631 h 1207625"/>
                    <a:gd name="connsiteX2" fmla="*/ 0 w 1395091"/>
                    <a:gd name="connsiteY2" fmla="*/ 1207625 h 1207625"/>
                    <a:gd name="connsiteX3" fmla="*/ 487408 w 1395091"/>
                    <a:gd name="connsiteY3" fmla="*/ 0 h 1207625"/>
                    <a:gd name="connsiteX0" fmla="*/ 487408 w 1442866"/>
                    <a:gd name="connsiteY0" fmla="*/ 0 h 1207625"/>
                    <a:gd name="connsiteX1" fmla="*/ 1442866 w 1442866"/>
                    <a:gd name="connsiteY1" fmla="*/ 321498 h 1207625"/>
                    <a:gd name="connsiteX2" fmla="*/ 0 w 1442866"/>
                    <a:gd name="connsiteY2" fmla="*/ 1207625 h 1207625"/>
                    <a:gd name="connsiteX3" fmla="*/ 487408 w 1442866"/>
                    <a:gd name="connsiteY3" fmla="*/ 0 h 120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42866" h="1207625">
                      <a:moveTo>
                        <a:pt x="487408" y="0"/>
                      </a:moveTo>
                      <a:lnTo>
                        <a:pt x="1442866" y="321498"/>
                      </a:lnTo>
                      <a:lnTo>
                        <a:pt x="0" y="1207625"/>
                      </a:lnTo>
                      <a:lnTo>
                        <a:pt x="48740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6" name="Isosceles Triangle 276"/>
                <p:cNvSpPr/>
                <p:nvPr/>
              </p:nvSpPr>
              <p:spPr bwMode="auto">
                <a:xfrm>
                  <a:off x="8575475" y="6121053"/>
                  <a:ext cx="519333" cy="61852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373971 w 883658"/>
                    <a:gd name="connsiteY0" fmla="*/ 0 h 1263355"/>
                    <a:gd name="connsiteX1" fmla="*/ 883658 w 883658"/>
                    <a:gd name="connsiteY1" fmla="*/ 1263355 h 1263355"/>
                    <a:gd name="connsiteX2" fmla="*/ 0 w 883658"/>
                    <a:gd name="connsiteY2" fmla="*/ 261749 h 1263355"/>
                    <a:gd name="connsiteX3" fmla="*/ 373971 w 883658"/>
                    <a:gd name="connsiteY3" fmla="*/ 0 h 1263355"/>
                    <a:gd name="connsiteX0" fmla="*/ 562423 w 1072110"/>
                    <a:gd name="connsiteY0" fmla="*/ 0 h 1263355"/>
                    <a:gd name="connsiteX1" fmla="*/ 1072110 w 1072110"/>
                    <a:gd name="connsiteY1" fmla="*/ 1263355 h 1263355"/>
                    <a:gd name="connsiteX2" fmla="*/ 0 w 1072110"/>
                    <a:gd name="connsiteY2" fmla="*/ 278136 h 1263355"/>
                    <a:gd name="connsiteX3" fmla="*/ 562423 w 1072110"/>
                    <a:gd name="connsiteY3" fmla="*/ 0 h 1263355"/>
                    <a:gd name="connsiteX0" fmla="*/ 535208 w 1072110"/>
                    <a:gd name="connsiteY0" fmla="*/ 0 h 1199855"/>
                    <a:gd name="connsiteX1" fmla="*/ 1072110 w 1072110"/>
                    <a:gd name="connsiteY1" fmla="*/ 1199855 h 1199855"/>
                    <a:gd name="connsiteX2" fmla="*/ 0 w 1072110"/>
                    <a:gd name="connsiteY2" fmla="*/ 214636 h 1199855"/>
                    <a:gd name="connsiteX3" fmla="*/ 535208 w 1072110"/>
                    <a:gd name="connsiteY3" fmla="*/ 0 h 1199855"/>
                    <a:gd name="connsiteX0" fmla="*/ 535208 w 535208"/>
                    <a:gd name="connsiteY0" fmla="*/ 0 h 655569"/>
                    <a:gd name="connsiteX1" fmla="*/ 310110 w 535208"/>
                    <a:gd name="connsiteY1" fmla="*/ 655569 h 655569"/>
                    <a:gd name="connsiteX2" fmla="*/ 0 w 535208"/>
                    <a:gd name="connsiteY2" fmla="*/ 214636 h 655569"/>
                    <a:gd name="connsiteX3" fmla="*/ 535208 w 535208"/>
                    <a:gd name="connsiteY3" fmla="*/ 0 h 655569"/>
                    <a:gd name="connsiteX0" fmla="*/ 466416 w 466416"/>
                    <a:gd name="connsiteY0" fmla="*/ 0 h 449194"/>
                    <a:gd name="connsiteX1" fmla="*/ 310110 w 466416"/>
                    <a:gd name="connsiteY1" fmla="*/ 449194 h 449194"/>
                    <a:gd name="connsiteX2" fmla="*/ 0 w 466416"/>
                    <a:gd name="connsiteY2" fmla="*/ 8261 h 449194"/>
                    <a:gd name="connsiteX3" fmla="*/ 466416 w 466416"/>
                    <a:gd name="connsiteY3" fmla="*/ 0 h 449194"/>
                    <a:gd name="connsiteX0" fmla="*/ 519333 w 519333"/>
                    <a:gd name="connsiteY0" fmla="*/ 0 h 618528"/>
                    <a:gd name="connsiteX1" fmla="*/ 310110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  <a:gd name="connsiteX0" fmla="*/ 519333 w 519333"/>
                    <a:gd name="connsiteY0" fmla="*/ 0 h 428028"/>
                    <a:gd name="connsiteX1" fmla="*/ 294235 w 519333"/>
                    <a:gd name="connsiteY1" fmla="*/ 428028 h 428028"/>
                    <a:gd name="connsiteX2" fmla="*/ 0 w 519333"/>
                    <a:gd name="connsiteY2" fmla="*/ 177595 h 428028"/>
                    <a:gd name="connsiteX3" fmla="*/ 519333 w 519333"/>
                    <a:gd name="connsiteY3" fmla="*/ 0 h 428028"/>
                    <a:gd name="connsiteX0" fmla="*/ 519333 w 519333"/>
                    <a:gd name="connsiteY0" fmla="*/ 0 h 618528"/>
                    <a:gd name="connsiteX1" fmla="*/ 288944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333" h="618528">
                      <a:moveTo>
                        <a:pt x="519333" y="0"/>
                      </a:moveTo>
                      <a:lnTo>
                        <a:pt x="288944" y="618528"/>
                      </a:lnTo>
                      <a:lnTo>
                        <a:pt x="0" y="177595"/>
                      </a:lnTo>
                      <a:lnTo>
                        <a:pt x="51933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1378A">
                        <a:alpha val="7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</p:grpSp>
          <p:sp>
            <p:nvSpPr>
              <p:cNvPr id="163" name="Isosceles Triangle 276"/>
              <p:cNvSpPr/>
              <p:nvPr/>
            </p:nvSpPr>
            <p:spPr bwMode="auto">
              <a:xfrm rot="8878675">
                <a:off x="10906022" y="5260205"/>
                <a:ext cx="1792650" cy="171171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1560762"/>
                  <a:gd name="connsiteX1" fmla="*/ 257560 w 1811720"/>
                  <a:gd name="connsiteY1" fmla="*/ 1513178 h 1560762"/>
                  <a:gd name="connsiteX2" fmla="*/ 0 w 1811720"/>
                  <a:gd name="connsiteY2" fmla="*/ 1560762 h 1560762"/>
                  <a:gd name="connsiteX3" fmla="*/ 980370 w 1811720"/>
                  <a:gd name="connsiteY3" fmla="*/ 0 h 1560762"/>
                  <a:gd name="connsiteX4" fmla="*/ 1811720 w 1811720"/>
                  <a:gd name="connsiteY4" fmla="*/ 533928 h 1560762"/>
                  <a:gd name="connsiteX0" fmla="*/ 1811720 w 1811720"/>
                  <a:gd name="connsiteY0" fmla="*/ 533928 h 1711710"/>
                  <a:gd name="connsiteX1" fmla="*/ 145880 w 1811720"/>
                  <a:gd name="connsiteY1" fmla="*/ 1711710 h 1711710"/>
                  <a:gd name="connsiteX2" fmla="*/ 0 w 1811720"/>
                  <a:gd name="connsiteY2" fmla="*/ 1560762 h 1711710"/>
                  <a:gd name="connsiteX3" fmla="*/ 980370 w 1811720"/>
                  <a:gd name="connsiteY3" fmla="*/ 0 h 1711710"/>
                  <a:gd name="connsiteX4" fmla="*/ 1811720 w 1811720"/>
                  <a:gd name="connsiteY4" fmla="*/ 533928 h 1711710"/>
                  <a:gd name="connsiteX0" fmla="*/ 1673677 w 1673677"/>
                  <a:gd name="connsiteY0" fmla="*/ 533928 h 1711710"/>
                  <a:gd name="connsiteX1" fmla="*/ 7837 w 1673677"/>
                  <a:gd name="connsiteY1" fmla="*/ 1711710 h 1711710"/>
                  <a:gd name="connsiteX2" fmla="*/ 0 w 1673677"/>
                  <a:gd name="connsiteY2" fmla="*/ 1359994 h 1711710"/>
                  <a:gd name="connsiteX3" fmla="*/ 842327 w 1673677"/>
                  <a:gd name="connsiteY3" fmla="*/ 0 h 1711710"/>
                  <a:gd name="connsiteX4" fmla="*/ 1673677 w 1673677"/>
                  <a:gd name="connsiteY4" fmla="*/ 533928 h 1711710"/>
                  <a:gd name="connsiteX0" fmla="*/ 1792650 w 1792650"/>
                  <a:gd name="connsiteY0" fmla="*/ 533928 h 1711710"/>
                  <a:gd name="connsiteX1" fmla="*/ 126810 w 1792650"/>
                  <a:gd name="connsiteY1" fmla="*/ 1711710 h 1711710"/>
                  <a:gd name="connsiteX2" fmla="*/ 0 w 1792650"/>
                  <a:gd name="connsiteY2" fmla="*/ 1560207 h 1711710"/>
                  <a:gd name="connsiteX3" fmla="*/ 961300 w 1792650"/>
                  <a:gd name="connsiteY3" fmla="*/ 0 h 1711710"/>
                  <a:gd name="connsiteX4" fmla="*/ 1792650 w 1792650"/>
                  <a:gd name="connsiteY4" fmla="*/ 533928 h 1711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650" h="1711710">
                    <a:moveTo>
                      <a:pt x="1792650" y="533928"/>
                    </a:moveTo>
                    <a:lnTo>
                      <a:pt x="126810" y="1711710"/>
                    </a:lnTo>
                    <a:lnTo>
                      <a:pt x="0" y="1560207"/>
                    </a:lnTo>
                    <a:lnTo>
                      <a:pt x="961300" y="0"/>
                    </a:lnTo>
                    <a:lnTo>
                      <a:pt x="1792650" y="53392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4" name="Isosceles Triangle 276"/>
              <p:cNvSpPr/>
              <p:nvPr/>
            </p:nvSpPr>
            <p:spPr bwMode="auto">
              <a:xfrm rot="8878675">
                <a:off x="10066203" y="5544578"/>
                <a:ext cx="1008809" cy="172823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2030374"/>
                  <a:gd name="connsiteX1" fmla="*/ 367429 w 1811720"/>
                  <a:gd name="connsiteY1" fmla="*/ 2030374 h 2030374"/>
                  <a:gd name="connsiteX2" fmla="*/ 0 w 1811720"/>
                  <a:gd name="connsiteY2" fmla="*/ 1560762 h 2030374"/>
                  <a:gd name="connsiteX3" fmla="*/ 980370 w 1811720"/>
                  <a:gd name="connsiteY3" fmla="*/ 0 h 2030374"/>
                  <a:gd name="connsiteX4" fmla="*/ 1811720 w 1811720"/>
                  <a:gd name="connsiteY4" fmla="*/ 533928 h 2030374"/>
                  <a:gd name="connsiteX0" fmla="*/ 1963639 w 1963639"/>
                  <a:gd name="connsiteY0" fmla="*/ 533928 h 2030374"/>
                  <a:gd name="connsiteX1" fmla="*/ 519348 w 1963639"/>
                  <a:gd name="connsiteY1" fmla="*/ 2030374 h 2030374"/>
                  <a:gd name="connsiteX2" fmla="*/ 0 w 1963639"/>
                  <a:gd name="connsiteY2" fmla="*/ 1529948 h 2030374"/>
                  <a:gd name="connsiteX3" fmla="*/ 1132289 w 1963639"/>
                  <a:gd name="connsiteY3" fmla="*/ 0 h 2030374"/>
                  <a:gd name="connsiteX4" fmla="*/ 1963639 w 1963639"/>
                  <a:gd name="connsiteY4" fmla="*/ 533928 h 2030374"/>
                  <a:gd name="connsiteX0" fmla="*/ 2107479 w 2107479"/>
                  <a:gd name="connsiteY0" fmla="*/ 101593 h 1598039"/>
                  <a:gd name="connsiteX1" fmla="*/ 663188 w 2107479"/>
                  <a:gd name="connsiteY1" fmla="*/ 1598039 h 1598039"/>
                  <a:gd name="connsiteX2" fmla="*/ 143840 w 2107479"/>
                  <a:gd name="connsiteY2" fmla="*/ 1097613 h 1598039"/>
                  <a:gd name="connsiteX3" fmla="*/ 0 w 2107479"/>
                  <a:gd name="connsiteY3" fmla="*/ 0 h 1598039"/>
                  <a:gd name="connsiteX4" fmla="*/ 2107479 w 2107479"/>
                  <a:gd name="connsiteY4" fmla="*/ 101593 h 1598039"/>
                  <a:gd name="connsiteX0" fmla="*/ 565944 w 663188"/>
                  <a:gd name="connsiteY0" fmla="*/ 581927 h 1598039"/>
                  <a:gd name="connsiteX1" fmla="*/ 663188 w 663188"/>
                  <a:gd name="connsiteY1" fmla="*/ 1598039 h 1598039"/>
                  <a:gd name="connsiteX2" fmla="*/ 143840 w 663188"/>
                  <a:gd name="connsiteY2" fmla="*/ 1097613 h 1598039"/>
                  <a:gd name="connsiteX3" fmla="*/ 0 w 663188"/>
                  <a:gd name="connsiteY3" fmla="*/ 0 h 1598039"/>
                  <a:gd name="connsiteX4" fmla="*/ 565944 w 663188"/>
                  <a:gd name="connsiteY4" fmla="*/ 581927 h 1598039"/>
                  <a:gd name="connsiteX0" fmla="*/ 833280 w 833280"/>
                  <a:gd name="connsiteY0" fmla="*/ 513733 h 1598039"/>
                  <a:gd name="connsiteX1" fmla="*/ 663188 w 833280"/>
                  <a:gd name="connsiteY1" fmla="*/ 1598039 h 1598039"/>
                  <a:gd name="connsiteX2" fmla="*/ 143840 w 833280"/>
                  <a:gd name="connsiteY2" fmla="*/ 1097613 h 1598039"/>
                  <a:gd name="connsiteX3" fmla="*/ 0 w 833280"/>
                  <a:gd name="connsiteY3" fmla="*/ 0 h 1598039"/>
                  <a:gd name="connsiteX4" fmla="*/ 833280 w 833280"/>
                  <a:gd name="connsiteY4" fmla="*/ 513733 h 1598039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43840 w 833280"/>
                  <a:gd name="connsiteY2" fmla="*/ 109761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91540 w 833280"/>
                  <a:gd name="connsiteY2" fmla="*/ 102134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35992 w 833280"/>
                  <a:gd name="connsiteY2" fmla="*/ 108022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11521 w 1008809"/>
                  <a:gd name="connsiteY2" fmla="*/ 1208723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402962 w 1008809"/>
                  <a:gd name="connsiteY2" fmla="*/ 1172291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38440 w 1008809"/>
                  <a:gd name="connsiteY2" fmla="*/ 1225558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8809" h="1728234">
                    <a:moveTo>
                      <a:pt x="1008809" y="642233"/>
                    </a:moveTo>
                    <a:lnTo>
                      <a:pt x="881346" y="1728234"/>
                    </a:lnTo>
                    <a:lnTo>
                      <a:pt x="338440" y="1225558"/>
                    </a:lnTo>
                    <a:lnTo>
                      <a:pt x="0" y="0"/>
                    </a:lnTo>
                    <a:lnTo>
                      <a:pt x="1008809" y="64223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3082759" y="6141339"/>
              <a:ext cx="5335665" cy="402237"/>
              <a:chOff x="3082759" y="6141339"/>
              <a:chExt cx="5335665" cy="402237"/>
            </a:xfrm>
          </p:grpSpPr>
          <p:sp>
            <p:nvSpPr>
              <p:cNvPr id="157" name="Oval 156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8" name="Oval 157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9" name="Oval 158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0" name="Oval 159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1" name="Oval 160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-631568" y="1737032"/>
              <a:ext cx="5231027" cy="3850968"/>
              <a:chOff x="-631568" y="1737032"/>
              <a:chExt cx="5231027" cy="3850968"/>
            </a:xfrm>
          </p:grpSpPr>
          <p:cxnSp>
            <p:nvCxnSpPr>
              <p:cNvPr id="117" name="Straight Connector 116"/>
              <p:cNvCxnSpPr/>
              <p:nvPr/>
            </p:nvCxnSpPr>
            <p:spPr bwMode="auto">
              <a:xfrm flipV="1">
                <a:off x="1448486" y="3109785"/>
                <a:ext cx="1496541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8" name="Straight Connector 117"/>
              <p:cNvCxnSpPr/>
              <p:nvPr/>
            </p:nvCxnSpPr>
            <p:spPr bwMode="auto">
              <a:xfrm>
                <a:off x="1455351" y="3610919"/>
                <a:ext cx="1146433" cy="707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9" name="Straight Connector 118"/>
              <p:cNvCxnSpPr/>
              <p:nvPr/>
            </p:nvCxnSpPr>
            <p:spPr bwMode="auto">
              <a:xfrm>
                <a:off x="762000" y="2951892"/>
                <a:ext cx="2203622" cy="1716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0" name="Straight Connector 119"/>
              <p:cNvCxnSpPr/>
              <p:nvPr/>
            </p:nvCxnSpPr>
            <p:spPr bwMode="auto">
              <a:xfrm>
                <a:off x="2529840" y="2672080"/>
                <a:ext cx="552484" cy="115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1" name="Straight Connector 120"/>
              <p:cNvCxnSpPr/>
              <p:nvPr/>
            </p:nvCxnSpPr>
            <p:spPr bwMode="auto">
              <a:xfrm>
                <a:off x="2004541" y="2560595"/>
                <a:ext cx="933621" cy="5423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2" name="Straight Connector 121"/>
              <p:cNvCxnSpPr/>
              <p:nvPr/>
            </p:nvCxnSpPr>
            <p:spPr bwMode="auto">
              <a:xfrm>
                <a:off x="1125838" y="2045730"/>
                <a:ext cx="1150002" cy="31139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3" name="Straight Connector 122"/>
              <p:cNvCxnSpPr/>
              <p:nvPr/>
            </p:nvCxnSpPr>
            <p:spPr bwMode="auto">
              <a:xfrm>
                <a:off x="3870960" y="2570480"/>
                <a:ext cx="728499" cy="7249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1647568" y="4105189"/>
                <a:ext cx="1221945" cy="1064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>
                <a:off x="521730" y="4482757"/>
                <a:ext cx="1709351" cy="13043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6" name="Straight Connector 125"/>
              <p:cNvCxnSpPr/>
              <p:nvPr/>
            </p:nvCxnSpPr>
            <p:spPr bwMode="auto">
              <a:xfrm>
                <a:off x="892432" y="3844324"/>
                <a:ext cx="652163" cy="70708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>
                <a:off x="1455352" y="3597189"/>
                <a:ext cx="356972" cy="98854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8" name="Straight Connector 127"/>
              <p:cNvCxnSpPr/>
              <p:nvPr/>
            </p:nvCxnSpPr>
            <p:spPr bwMode="auto">
              <a:xfrm flipV="1">
                <a:off x="2588054" y="3123514"/>
                <a:ext cx="356973" cy="11738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 flipV="1">
                <a:off x="1475946" y="2553730"/>
                <a:ext cx="535459" cy="45308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 flipV="1">
                <a:off x="1448486" y="2999946"/>
                <a:ext cx="20595" cy="610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/>
              <p:nvPr/>
            </p:nvCxnSpPr>
            <p:spPr bwMode="auto">
              <a:xfrm>
                <a:off x="1488922" y="1737032"/>
                <a:ext cx="2382861" cy="8510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2" name="Straight Connector 131"/>
              <p:cNvCxnSpPr>
                <a:endCxn id="104" idx="0"/>
              </p:cNvCxnSpPr>
              <p:nvPr/>
            </p:nvCxnSpPr>
            <p:spPr bwMode="auto">
              <a:xfrm flipH="1">
                <a:off x="2936055" y="2780270"/>
                <a:ext cx="132539" cy="30264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>
                <a:off x="1118973" y="2052595"/>
                <a:ext cx="348002" cy="9548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Straight Connector 133"/>
              <p:cNvCxnSpPr/>
              <p:nvPr/>
            </p:nvCxnSpPr>
            <p:spPr bwMode="auto">
              <a:xfrm>
                <a:off x="1112108" y="2045730"/>
                <a:ext cx="910921" cy="51545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/>
              <p:nvPr/>
            </p:nvCxnSpPr>
            <p:spPr bwMode="auto">
              <a:xfrm flipV="1">
                <a:off x="494271" y="2704758"/>
                <a:ext cx="528595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6" name="Straight Connector 135"/>
              <p:cNvCxnSpPr/>
              <p:nvPr/>
            </p:nvCxnSpPr>
            <p:spPr bwMode="auto">
              <a:xfrm>
                <a:off x="137297" y="2086919"/>
                <a:ext cx="1324919" cy="9336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7" name="Straight Connector 136"/>
              <p:cNvCxnSpPr/>
              <p:nvPr/>
            </p:nvCxnSpPr>
            <p:spPr bwMode="auto">
              <a:xfrm flipH="1" flipV="1">
                <a:off x="-343152" y="2843161"/>
                <a:ext cx="1771043" cy="7608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>
                <a:off x="1448487" y="3610918"/>
                <a:ext cx="102972" cy="961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9" name="Straight Connector 138"/>
              <p:cNvCxnSpPr/>
              <p:nvPr/>
            </p:nvCxnSpPr>
            <p:spPr bwMode="auto">
              <a:xfrm flipH="1">
                <a:off x="906162" y="3617784"/>
                <a:ext cx="528595" cy="24027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0" name="Straight Connector 139"/>
              <p:cNvCxnSpPr/>
              <p:nvPr/>
            </p:nvCxnSpPr>
            <p:spPr bwMode="auto">
              <a:xfrm flipV="1">
                <a:off x="2265680" y="2251676"/>
                <a:ext cx="658752" cy="10544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1" name="Straight Connector 140"/>
              <p:cNvCxnSpPr/>
              <p:nvPr/>
            </p:nvCxnSpPr>
            <p:spPr bwMode="auto">
              <a:xfrm flipH="1">
                <a:off x="2224216" y="4311135"/>
                <a:ext cx="356974" cy="30205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>
                <a:off x="2581189" y="4311135"/>
                <a:ext cx="281460" cy="84437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 flipV="1">
                <a:off x="-204927" y="3521676"/>
                <a:ext cx="1426873" cy="141084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>
                <a:off x="-631568" y="1784865"/>
                <a:ext cx="1757405" cy="2608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 flipH="1" flipV="1">
                <a:off x="2225040" y="2011680"/>
                <a:ext cx="50801" cy="3251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/>
              <p:nvPr/>
            </p:nvCxnSpPr>
            <p:spPr bwMode="auto">
              <a:xfrm>
                <a:off x="2848918" y="5155514"/>
                <a:ext cx="652163" cy="43248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 flipV="1">
                <a:off x="3844324" y="2114378"/>
                <a:ext cx="418757" cy="4874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 flipH="1" flipV="1">
                <a:off x="4256216" y="2114378"/>
                <a:ext cx="336378" cy="54232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 flipV="1">
                <a:off x="3274541" y="3624649"/>
                <a:ext cx="521729" cy="23340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>
                <a:endCxn id="104" idx="5"/>
              </p:cNvCxnSpPr>
              <p:nvPr/>
            </p:nvCxnSpPr>
            <p:spPr bwMode="auto">
              <a:xfrm flipV="1">
                <a:off x="2237947" y="3134723"/>
                <a:ext cx="719569" cy="146473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>
                <a:stCxn id="154" idx="3"/>
              </p:cNvCxnSpPr>
              <p:nvPr/>
            </p:nvCxnSpPr>
            <p:spPr bwMode="auto">
              <a:xfrm flipV="1">
                <a:off x="1424739" y="2560595"/>
                <a:ext cx="579802" cy="10759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2" name="Oval 151"/>
              <p:cNvSpPr>
                <a:spLocks noChangeAspect="1"/>
              </p:cNvSpPr>
              <p:nvPr/>
            </p:nvSpPr>
            <p:spPr bwMode="auto">
              <a:xfrm>
                <a:off x="3035959" y="275410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3" name="Oval 152"/>
              <p:cNvSpPr>
                <a:spLocks noChangeAspect="1"/>
              </p:cNvSpPr>
              <p:nvPr/>
            </p:nvSpPr>
            <p:spPr bwMode="auto">
              <a:xfrm>
                <a:off x="1971905" y="2513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4" name="Oval 153"/>
              <p:cNvSpPr>
                <a:spLocks noChangeAspect="1"/>
              </p:cNvSpPr>
              <p:nvPr/>
            </p:nvSpPr>
            <p:spPr bwMode="auto">
              <a:xfrm>
                <a:off x="1415850" y="358475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5" name="Oval 154"/>
              <p:cNvSpPr>
                <a:spLocks noChangeAspect="1"/>
              </p:cNvSpPr>
              <p:nvPr/>
            </p:nvSpPr>
            <p:spPr bwMode="auto">
              <a:xfrm>
                <a:off x="1093202" y="2005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6" name="Oval 155"/>
              <p:cNvSpPr>
                <a:spLocks noChangeAspect="1"/>
              </p:cNvSpPr>
              <p:nvPr/>
            </p:nvSpPr>
            <p:spPr bwMode="auto">
              <a:xfrm>
                <a:off x="2898660" y="221178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2107030" y="1646246"/>
              <a:ext cx="7647730" cy="4610517"/>
              <a:chOff x="2107030" y="1646246"/>
              <a:chExt cx="7647730" cy="4610517"/>
            </a:xfrm>
          </p:grpSpPr>
          <p:cxnSp>
            <p:nvCxnSpPr>
              <p:cNvPr id="69" name="Straight Connector 68"/>
              <p:cNvCxnSpPr/>
              <p:nvPr/>
            </p:nvCxnSpPr>
            <p:spPr bwMode="auto">
              <a:xfrm flipV="1">
                <a:off x="7196667" y="2310109"/>
                <a:ext cx="412354" cy="553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0" name="Straight Connector 69"/>
              <p:cNvCxnSpPr/>
              <p:nvPr/>
            </p:nvCxnSpPr>
            <p:spPr bwMode="auto">
              <a:xfrm flipH="1" flipV="1">
                <a:off x="2107030" y="1646246"/>
                <a:ext cx="190685" cy="5913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1" name="Straight Connector 70"/>
              <p:cNvCxnSpPr/>
              <p:nvPr/>
            </p:nvCxnSpPr>
            <p:spPr bwMode="auto">
              <a:xfrm flipV="1">
                <a:off x="6153127" y="1892825"/>
                <a:ext cx="86109" cy="56250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2" name="Straight Connector 71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100000">
                      <a:schemeClr val="tx1">
                        <a:alpha val="60000"/>
                      </a:schemeClr>
                    </a:gs>
                    <a:gs pos="36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3" name="Straight Connector 72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7" name="Straight Connector 76"/>
              <p:cNvCxnSpPr/>
              <p:nvPr/>
            </p:nvCxnSpPr>
            <p:spPr bwMode="auto">
              <a:xfrm flipV="1">
                <a:off x="3888154" y="3485401"/>
                <a:ext cx="408437" cy="14382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8" name="Straight Connector 77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4" name="Straight Connector 83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19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5" name="Straight Connector 84"/>
              <p:cNvCxnSpPr>
                <a:stCxn id="109" idx="3"/>
                <a:endCxn id="108" idx="3"/>
              </p:cNvCxnSpPr>
              <p:nvPr/>
            </p:nvCxnSpPr>
            <p:spPr bwMode="auto">
              <a:xfrm>
                <a:off x="6204303" y="1909787"/>
                <a:ext cx="1372419" cy="42196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6" name="Straight Connector 85"/>
              <p:cNvCxnSpPr/>
              <p:nvPr/>
            </p:nvCxnSpPr>
            <p:spPr bwMode="auto">
              <a:xfrm flipH="1" flipV="1">
                <a:off x="5776756" y="2981002"/>
                <a:ext cx="365426" cy="34408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/>
              <p:nvPr/>
            </p:nvCxnSpPr>
            <p:spPr bwMode="auto">
              <a:xfrm>
                <a:off x="7260167" y="3175000"/>
                <a:ext cx="1259920" cy="75992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8" name="Straight Connector 87"/>
              <p:cNvCxnSpPr>
                <a:stCxn id="111" idx="2"/>
              </p:cNvCxnSpPr>
              <p:nvPr/>
            </p:nvCxnSpPr>
            <p:spPr bwMode="auto">
              <a:xfrm flipH="1">
                <a:off x="7585081" y="3924422"/>
                <a:ext cx="916817" cy="172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/>
              <p:nvPr/>
            </p:nvCxnSpPr>
            <p:spPr bwMode="auto">
              <a:xfrm>
                <a:off x="2943412" y="3115235"/>
                <a:ext cx="454694" cy="98995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" name="Straight Connector 90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" name="Straight Connector 91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2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4" name="Straight Connector 93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 flipV="1">
                <a:off x="2578356" y="3850640"/>
                <a:ext cx="723644" cy="4684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1992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35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8" name="Straight Connector 97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9" name="Straight Connector 98"/>
              <p:cNvCxnSpPr/>
              <p:nvPr/>
            </p:nvCxnSpPr>
            <p:spPr bwMode="auto">
              <a:xfrm flipH="1" flipV="1">
                <a:off x="4643641" y="3705795"/>
                <a:ext cx="1952891" cy="152362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0" name="Straight Connector 99"/>
              <p:cNvCxnSpPr/>
              <p:nvPr/>
            </p:nvCxnSpPr>
            <p:spPr bwMode="auto">
              <a:xfrm flipV="1">
                <a:off x="2569882" y="4511040"/>
                <a:ext cx="610198" cy="122637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1" name="Straight Connector 100"/>
              <p:cNvCxnSpPr>
                <a:stCxn id="47" idx="0"/>
              </p:cNvCxnSpPr>
              <p:nvPr/>
            </p:nvCxnSpPr>
            <p:spPr bwMode="auto">
              <a:xfrm flipV="1">
                <a:off x="8963228" y="4525323"/>
                <a:ext cx="59975" cy="60269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2" name="Straight Connector 101"/>
              <p:cNvCxnSpPr>
                <a:stCxn id="161" idx="4"/>
              </p:cNvCxnSpPr>
              <p:nvPr/>
            </p:nvCxnSpPr>
            <p:spPr bwMode="auto">
              <a:xfrm flipV="1">
                <a:off x="3140471" y="4514232"/>
                <a:ext cx="42884" cy="174253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3" name="Oval 102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4" name="Oval 103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5" name="Oval 104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6" name="Oval 105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7" name="Oval 106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8" name="Oval 107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3" name="Oval 112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114" name="Straight Connector 113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5" name="Straight Connector 114"/>
              <p:cNvCxnSpPr>
                <a:stCxn id="109" idx="7"/>
              </p:cNvCxnSpPr>
              <p:nvPr/>
            </p:nvCxnSpPr>
            <p:spPr bwMode="auto">
              <a:xfrm>
                <a:off x="6247226" y="1866864"/>
                <a:ext cx="1785524" cy="2921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6" name="Oval 115"/>
              <p:cNvSpPr>
                <a:spLocks noChangeAspect="1"/>
              </p:cNvSpPr>
              <p:nvPr/>
            </p:nvSpPr>
            <p:spPr bwMode="auto">
              <a:xfrm flipH="1" flipV="1">
                <a:off x="4256517" y="3439964"/>
                <a:ext cx="70554" cy="7055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-538757" y="2038024"/>
              <a:ext cx="12529833" cy="4173902"/>
              <a:chOff x="-548917" y="2035080"/>
              <a:chExt cx="12529833" cy="4173902"/>
            </a:xfrm>
            <a:gradFill flip="none" rotWithShape="1">
              <a:gsLst>
                <a:gs pos="66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20000">
                  <a:schemeClr val="accent2">
                    <a:alpha val="14000"/>
                  </a:schemeClr>
                </a:gs>
                <a:gs pos="40000">
                  <a:schemeClr val="accent4">
                    <a:lumMod val="60000"/>
                    <a:lumOff val="40000"/>
                    <a:alpha val="14000"/>
                  </a:schemeClr>
                </a:gs>
                <a:gs pos="86000">
                  <a:schemeClr val="accent4">
                    <a:lumMod val="50000"/>
                    <a:alpha val="14000"/>
                  </a:schemeClr>
                </a:gs>
              </a:gsLst>
              <a:lin ang="0" scaled="1"/>
              <a:tileRect/>
            </a:gradFill>
          </p:grpSpPr>
          <p:sp>
            <p:nvSpPr>
              <p:cNvPr id="50" name="Isosceles Triangle 276"/>
              <p:cNvSpPr/>
              <p:nvPr/>
            </p:nvSpPr>
            <p:spPr bwMode="auto">
              <a:xfrm>
                <a:off x="2942283" y="3126170"/>
                <a:ext cx="1348531" cy="71815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57152 w 1356724"/>
                  <a:gd name="connsiteY0" fmla="*/ 857443 h 857443"/>
                  <a:gd name="connsiteX1" fmla="*/ 0 w 1356724"/>
                  <a:gd name="connsiteY1" fmla="*/ 0 h 857443"/>
                  <a:gd name="connsiteX2" fmla="*/ 1356724 w 1356724"/>
                  <a:gd name="connsiteY2" fmla="*/ 225876 h 857443"/>
                  <a:gd name="connsiteX3" fmla="*/ 457152 w 1356724"/>
                  <a:gd name="connsiteY3" fmla="*/ 857443 h 857443"/>
                  <a:gd name="connsiteX0" fmla="*/ 457152 w 1348531"/>
                  <a:gd name="connsiteY0" fmla="*/ 857443 h 857443"/>
                  <a:gd name="connsiteX1" fmla="*/ 0 w 1348531"/>
                  <a:gd name="connsiteY1" fmla="*/ 0 h 857443"/>
                  <a:gd name="connsiteX2" fmla="*/ 1348531 w 1348531"/>
                  <a:gd name="connsiteY2" fmla="*/ 332393 h 857443"/>
                  <a:gd name="connsiteX3" fmla="*/ 457152 w 1348531"/>
                  <a:gd name="connsiteY3" fmla="*/ 857443 h 857443"/>
                  <a:gd name="connsiteX0" fmla="*/ 342442 w 1348531"/>
                  <a:gd name="connsiteY0" fmla="*/ 718153 h 718153"/>
                  <a:gd name="connsiteX1" fmla="*/ 0 w 1348531"/>
                  <a:gd name="connsiteY1" fmla="*/ 0 h 718153"/>
                  <a:gd name="connsiteX2" fmla="*/ 1348531 w 1348531"/>
                  <a:gd name="connsiteY2" fmla="*/ 332393 h 718153"/>
                  <a:gd name="connsiteX3" fmla="*/ 342442 w 1348531"/>
                  <a:gd name="connsiteY3" fmla="*/ 718153 h 71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8531" h="718153">
                    <a:moveTo>
                      <a:pt x="342442" y="718153"/>
                    </a:moveTo>
                    <a:lnTo>
                      <a:pt x="0" y="0"/>
                    </a:lnTo>
                    <a:lnTo>
                      <a:pt x="1348531" y="332393"/>
                    </a:lnTo>
                    <a:lnTo>
                      <a:pt x="342442" y="718153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1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2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3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4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5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6" name="Isosceles Triangle 276"/>
              <p:cNvSpPr/>
              <p:nvPr/>
            </p:nvSpPr>
            <p:spPr bwMode="auto">
              <a:xfrm>
                <a:off x="2548709" y="4507355"/>
                <a:ext cx="627147" cy="170162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  <a:gd name="connsiteX0" fmla="*/ 627147 w 627147"/>
                  <a:gd name="connsiteY0" fmla="*/ 0 h 1701627"/>
                  <a:gd name="connsiteX1" fmla="*/ 569647 w 627147"/>
                  <a:gd name="connsiteY1" fmla="*/ 1701627 h 1701627"/>
                  <a:gd name="connsiteX2" fmla="*/ 0 w 627147"/>
                  <a:gd name="connsiteY2" fmla="*/ 1255410 h 1701627"/>
                  <a:gd name="connsiteX3" fmla="*/ 627147 w 627147"/>
                  <a:gd name="connsiteY3" fmla="*/ 0 h 17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147" h="1701627">
                    <a:moveTo>
                      <a:pt x="627147" y="0"/>
                    </a:moveTo>
                    <a:lnTo>
                      <a:pt x="569647" y="1701627"/>
                    </a:lnTo>
                    <a:lnTo>
                      <a:pt x="0" y="1255410"/>
                    </a:lnTo>
                    <a:lnTo>
                      <a:pt x="627147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1098400" y="2035080"/>
                <a:ext cx="917625" cy="985719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1757" h="858115">
                    <a:moveTo>
                      <a:pt x="0" y="0"/>
                    </a:moveTo>
                    <a:lnTo>
                      <a:pt x="891757" y="464158"/>
                    </a:lnTo>
                    <a:lnTo>
                      <a:pt x="364586" y="858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58" name="Isosceles Triangle 276"/>
              <p:cNvSpPr/>
              <p:nvPr/>
            </p:nvSpPr>
            <p:spPr bwMode="auto">
              <a:xfrm>
                <a:off x="508564" y="2041080"/>
                <a:ext cx="965080" cy="984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594685 w 965080"/>
                  <a:gd name="connsiteY0" fmla="*/ 0 h 984775"/>
                  <a:gd name="connsiteX1" fmla="*/ 965080 w 965080"/>
                  <a:gd name="connsiteY1" fmla="*/ 984775 h 984775"/>
                  <a:gd name="connsiteX2" fmla="*/ 0 w 965080"/>
                  <a:gd name="connsiteY2" fmla="*/ 302717 h 984775"/>
                  <a:gd name="connsiteX3" fmla="*/ 594685 w 965080"/>
                  <a:gd name="connsiteY3" fmla="*/ 0 h 98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080" h="984775">
                    <a:moveTo>
                      <a:pt x="594685" y="0"/>
                    </a:moveTo>
                    <a:lnTo>
                      <a:pt x="965080" y="984775"/>
                    </a:lnTo>
                    <a:lnTo>
                      <a:pt x="0" y="302717"/>
                    </a:lnTo>
                    <a:lnTo>
                      <a:pt x="594685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9" name="Isosceles Triangle 276"/>
              <p:cNvSpPr/>
              <p:nvPr/>
            </p:nvSpPr>
            <p:spPr bwMode="auto">
              <a:xfrm>
                <a:off x="1455856" y="3021983"/>
                <a:ext cx="1492818" cy="55620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463362 w 1492818"/>
                  <a:gd name="connsiteY2" fmla="*/ 0 h 556205"/>
                  <a:gd name="connsiteX3" fmla="*/ 1492818 w 1492818"/>
                  <a:gd name="connsiteY3" fmla="*/ 57799 h 55620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290642 w 1492818"/>
                  <a:gd name="connsiteY2" fmla="*/ 0 h 556205"/>
                  <a:gd name="connsiteX3" fmla="*/ 1492818 w 1492818"/>
                  <a:gd name="connsiteY3" fmla="*/ 57799 h 556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92818" h="556205">
                    <a:moveTo>
                      <a:pt x="1492818" y="57799"/>
                    </a:moveTo>
                    <a:lnTo>
                      <a:pt x="0" y="556205"/>
                    </a:lnTo>
                    <a:lnTo>
                      <a:pt x="290642" y="0"/>
                    </a:lnTo>
                    <a:lnTo>
                      <a:pt x="1492818" y="577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0" name="Isosceles Triangle 276"/>
              <p:cNvSpPr/>
              <p:nvPr/>
            </p:nvSpPr>
            <p:spPr bwMode="auto">
              <a:xfrm>
                <a:off x="1638759" y="4089023"/>
                <a:ext cx="611585" cy="52483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585" h="524831">
                    <a:moveTo>
                      <a:pt x="611585" y="524831"/>
                    </a:moveTo>
                    <a:lnTo>
                      <a:pt x="154432" y="493606"/>
                    </a:lnTo>
                    <a:lnTo>
                      <a:pt x="0" y="0"/>
                    </a:lnTo>
                    <a:lnTo>
                      <a:pt x="611585" y="524831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1" name="Isosceles Triangle 276"/>
              <p:cNvSpPr/>
              <p:nvPr/>
            </p:nvSpPr>
            <p:spPr bwMode="auto">
              <a:xfrm>
                <a:off x="891901" y="3605603"/>
                <a:ext cx="661992" cy="959089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579670 w 1579670"/>
                  <a:gd name="connsiteY0" fmla="*/ 57799 h 239607"/>
                  <a:gd name="connsiteX1" fmla="*/ 0 w 1579670"/>
                  <a:gd name="connsiteY1" fmla="*/ 239607 h 239607"/>
                  <a:gd name="connsiteX2" fmla="*/ 550214 w 1579670"/>
                  <a:gd name="connsiteY2" fmla="*/ 0 h 239607"/>
                  <a:gd name="connsiteX3" fmla="*/ 1579670 w 1579670"/>
                  <a:gd name="connsiteY3" fmla="*/ 57799 h 239607"/>
                  <a:gd name="connsiteX0" fmla="*/ 661992 w 661992"/>
                  <a:gd name="connsiteY0" fmla="*/ 959089 h 959089"/>
                  <a:gd name="connsiteX1" fmla="*/ 0 w 661992"/>
                  <a:gd name="connsiteY1" fmla="*/ 239607 h 959089"/>
                  <a:gd name="connsiteX2" fmla="*/ 550214 w 661992"/>
                  <a:gd name="connsiteY2" fmla="*/ 0 h 959089"/>
                  <a:gd name="connsiteX3" fmla="*/ 661992 w 661992"/>
                  <a:gd name="connsiteY3" fmla="*/ 959089 h 95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992" h="959089">
                    <a:moveTo>
                      <a:pt x="661992" y="959089"/>
                    </a:moveTo>
                    <a:lnTo>
                      <a:pt x="0" y="239607"/>
                    </a:lnTo>
                    <a:lnTo>
                      <a:pt x="550214" y="0"/>
                    </a:lnTo>
                    <a:lnTo>
                      <a:pt x="661992" y="959089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2" name="Isosceles Triangle 276"/>
              <p:cNvSpPr/>
              <p:nvPr/>
            </p:nvSpPr>
            <p:spPr bwMode="auto">
              <a:xfrm>
                <a:off x="-548917" y="2105353"/>
                <a:ext cx="1137657" cy="1174502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767262 w 1137657"/>
                  <a:gd name="connsiteY0" fmla="*/ 0 h 984775"/>
                  <a:gd name="connsiteX1" fmla="*/ 1137657 w 1137657"/>
                  <a:gd name="connsiteY1" fmla="*/ 984775 h 984775"/>
                  <a:gd name="connsiteX2" fmla="*/ 0 w 1137657"/>
                  <a:gd name="connsiteY2" fmla="*/ 450201 h 984775"/>
                  <a:gd name="connsiteX3" fmla="*/ 767262 w 1137657"/>
                  <a:gd name="connsiteY3" fmla="*/ 0 h 984775"/>
                  <a:gd name="connsiteX0" fmla="*/ 767262 w 1137657"/>
                  <a:gd name="connsiteY0" fmla="*/ 189727 h 1174502"/>
                  <a:gd name="connsiteX1" fmla="*/ 335885 w 1137657"/>
                  <a:gd name="connsiteY1" fmla="*/ 389 h 1174502"/>
                  <a:gd name="connsiteX2" fmla="*/ 1137657 w 1137657"/>
                  <a:gd name="connsiteY2" fmla="*/ 1174502 h 1174502"/>
                  <a:gd name="connsiteX3" fmla="*/ 0 w 1137657"/>
                  <a:gd name="connsiteY3" fmla="*/ 639928 h 1174502"/>
                  <a:gd name="connsiteX4" fmla="*/ 767262 w 1137657"/>
                  <a:gd name="connsiteY4" fmla="*/ 189727 h 117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7657" h="1174502">
                    <a:moveTo>
                      <a:pt x="767262" y="189727"/>
                    </a:moveTo>
                    <a:cubicBezTo>
                      <a:pt x="770953" y="200356"/>
                      <a:pt x="332194" y="-10240"/>
                      <a:pt x="335885" y="389"/>
                    </a:cubicBezTo>
                    <a:lnTo>
                      <a:pt x="1137657" y="1174502"/>
                    </a:lnTo>
                    <a:lnTo>
                      <a:pt x="0" y="639928"/>
                    </a:lnTo>
                    <a:lnTo>
                      <a:pt x="767262" y="189727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3" name="Isosceles Triangle 276"/>
              <p:cNvSpPr/>
              <p:nvPr/>
            </p:nvSpPr>
            <p:spPr bwMode="auto">
              <a:xfrm>
                <a:off x="2908757" y="2114821"/>
                <a:ext cx="1324423" cy="476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4423" h="476775">
                    <a:moveTo>
                      <a:pt x="1324423" y="0"/>
                    </a:moveTo>
                    <a:lnTo>
                      <a:pt x="965594" y="476775"/>
                    </a:lnTo>
                    <a:lnTo>
                      <a:pt x="0" y="130653"/>
                    </a:lnTo>
                    <a:lnTo>
                      <a:pt x="1324423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4" name="Isosceles Triangle 276"/>
              <p:cNvSpPr/>
              <p:nvPr/>
            </p:nvSpPr>
            <p:spPr bwMode="auto">
              <a:xfrm>
                <a:off x="9678506" y="4078440"/>
                <a:ext cx="1535578" cy="5287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35578 w 1535578"/>
                  <a:gd name="connsiteY0" fmla="*/ 27415 h 528770"/>
                  <a:gd name="connsiteX1" fmla="*/ 1365201 w 1535578"/>
                  <a:gd name="connsiteY1" fmla="*/ 528770 h 528770"/>
                  <a:gd name="connsiteX2" fmla="*/ 0 w 1535578"/>
                  <a:gd name="connsiteY2" fmla="*/ 0 h 528770"/>
                  <a:gd name="connsiteX3" fmla="*/ 1535578 w 1535578"/>
                  <a:gd name="connsiteY3" fmla="*/ 27415 h 52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5578" h="528770">
                    <a:moveTo>
                      <a:pt x="1535578" y="27415"/>
                    </a:moveTo>
                    <a:lnTo>
                      <a:pt x="1365201" y="528770"/>
                    </a:lnTo>
                    <a:lnTo>
                      <a:pt x="0" y="0"/>
                    </a:lnTo>
                    <a:lnTo>
                      <a:pt x="1535578" y="27415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5" name="Isosceles Triangle 276"/>
              <p:cNvSpPr/>
              <p:nvPr/>
            </p:nvSpPr>
            <p:spPr bwMode="auto">
              <a:xfrm>
                <a:off x="2925094" y="2648510"/>
                <a:ext cx="1665422" cy="47611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5422" h="476111">
                    <a:moveTo>
                      <a:pt x="0" y="476111"/>
                    </a:moveTo>
                    <a:lnTo>
                      <a:pt x="1665422" y="0"/>
                    </a:lnTo>
                    <a:lnTo>
                      <a:pt x="1523388" y="394397"/>
                    </a:lnTo>
                    <a:lnTo>
                      <a:pt x="0" y="4761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6" name="Isosceles Triangle 276"/>
              <p:cNvSpPr/>
              <p:nvPr/>
            </p:nvSpPr>
            <p:spPr bwMode="auto">
              <a:xfrm>
                <a:off x="4277030" y="2976252"/>
                <a:ext cx="1489764" cy="5890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  <a:gd name="connsiteX0" fmla="*/ 0 w 1665422"/>
                  <a:gd name="connsiteY0" fmla="*/ 476111 h 481425"/>
                  <a:gd name="connsiteX1" fmla="*/ 1665422 w 1665422"/>
                  <a:gd name="connsiteY1" fmla="*/ 0 h 481425"/>
                  <a:gd name="connsiteX2" fmla="*/ 1523388 w 1665422"/>
                  <a:gd name="connsiteY2" fmla="*/ 394397 h 481425"/>
                  <a:gd name="connsiteX3" fmla="*/ 245809 w 1665422"/>
                  <a:gd name="connsiteY3" fmla="*/ 481425 h 481425"/>
                  <a:gd name="connsiteX4" fmla="*/ 0 w 1665422"/>
                  <a:gd name="connsiteY4" fmla="*/ 476111 h 481425"/>
                  <a:gd name="connsiteX0" fmla="*/ 0 w 1678215"/>
                  <a:gd name="connsiteY0" fmla="*/ 476111 h 589023"/>
                  <a:gd name="connsiteX1" fmla="*/ 1665422 w 1678215"/>
                  <a:gd name="connsiteY1" fmla="*/ 0 h 589023"/>
                  <a:gd name="connsiteX2" fmla="*/ 1523388 w 1678215"/>
                  <a:gd name="connsiteY2" fmla="*/ 394397 h 589023"/>
                  <a:gd name="connsiteX3" fmla="*/ 1605938 w 1678215"/>
                  <a:gd name="connsiteY3" fmla="*/ 587942 h 589023"/>
                  <a:gd name="connsiteX4" fmla="*/ 245809 w 1678215"/>
                  <a:gd name="connsiteY4" fmla="*/ 481425 h 589023"/>
                  <a:gd name="connsiteX5" fmla="*/ 0 w 1678215"/>
                  <a:gd name="connsiteY5" fmla="*/ 476111 h 589023"/>
                  <a:gd name="connsiteX0" fmla="*/ 0 w 1489764"/>
                  <a:gd name="connsiteY0" fmla="*/ 484305 h 589023"/>
                  <a:gd name="connsiteX1" fmla="*/ 1476971 w 1489764"/>
                  <a:gd name="connsiteY1" fmla="*/ 0 h 589023"/>
                  <a:gd name="connsiteX2" fmla="*/ 1334937 w 1489764"/>
                  <a:gd name="connsiteY2" fmla="*/ 394397 h 589023"/>
                  <a:gd name="connsiteX3" fmla="*/ 1417487 w 1489764"/>
                  <a:gd name="connsiteY3" fmla="*/ 587942 h 589023"/>
                  <a:gd name="connsiteX4" fmla="*/ 57358 w 1489764"/>
                  <a:gd name="connsiteY4" fmla="*/ 481425 h 589023"/>
                  <a:gd name="connsiteX5" fmla="*/ 0 w 1489764"/>
                  <a:gd name="connsiteY5" fmla="*/ 484305 h 58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9764" h="589023">
                    <a:moveTo>
                      <a:pt x="0" y="484305"/>
                    </a:moveTo>
                    <a:lnTo>
                      <a:pt x="1476971" y="0"/>
                    </a:lnTo>
                    <a:lnTo>
                      <a:pt x="1334937" y="394397"/>
                    </a:lnTo>
                    <a:cubicBezTo>
                      <a:pt x="1301808" y="458247"/>
                      <a:pt x="1630417" y="573437"/>
                      <a:pt x="1417487" y="587942"/>
                    </a:cubicBezTo>
                    <a:cubicBezTo>
                      <a:pt x="1204557" y="602447"/>
                      <a:pt x="301799" y="465924"/>
                      <a:pt x="57358" y="481425"/>
                    </a:cubicBezTo>
                    <a:lnTo>
                      <a:pt x="0" y="484305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7595883" y="2321855"/>
                <a:ext cx="1030457" cy="950556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001408"/>
                  <a:gd name="connsiteY0" fmla="*/ 0 h 836717"/>
                  <a:gd name="connsiteX1" fmla="*/ 1001408 w 1001408"/>
                  <a:gd name="connsiteY1" fmla="*/ 661797 h 836717"/>
                  <a:gd name="connsiteX2" fmla="*/ 372549 w 1001408"/>
                  <a:gd name="connsiteY2" fmla="*/ 836717 h 836717"/>
                  <a:gd name="connsiteX3" fmla="*/ 0 w 1001408"/>
                  <a:gd name="connsiteY3" fmla="*/ 0 h 836717"/>
                  <a:gd name="connsiteX0" fmla="*/ 0 w 1001408"/>
                  <a:gd name="connsiteY0" fmla="*/ 0 h 772224"/>
                  <a:gd name="connsiteX1" fmla="*/ 1001408 w 1001408"/>
                  <a:gd name="connsiteY1" fmla="*/ 661797 h 772224"/>
                  <a:gd name="connsiteX2" fmla="*/ 372549 w 1001408"/>
                  <a:gd name="connsiteY2" fmla="*/ 772224 h 772224"/>
                  <a:gd name="connsiteX3" fmla="*/ 0 w 1001408"/>
                  <a:gd name="connsiteY3" fmla="*/ 0 h 772224"/>
                  <a:gd name="connsiteX0" fmla="*/ 0 w 1001408"/>
                  <a:gd name="connsiteY0" fmla="*/ 0 h 827504"/>
                  <a:gd name="connsiteX1" fmla="*/ 1001408 w 1001408"/>
                  <a:gd name="connsiteY1" fmla="*/ 661797 h 827504"/>
                  <a:gd name="connsiteX2" fmla="*/ 357122 w 1001408"/>
                  <a:gd name="connsiteY2" fmla="*/ 827504 h 827504"/>
                  <a:gd name="connsiteX3" fmla="*/ 0 w 1001408"/>
                  <a:gd name="connsiteY3" fmla="*/ 0 h 82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408" h="827504">
                    <a:moveTo>
                      <a:pt x="0" y="0"/>
                    </a:moveTo>
                    <a:lnTo>
                      <a:pt x="1001408" y="661797"/>
                    </a:lnTo>
                    <a:lnTo>
                      <a:pt x="357122" y="8275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0543820" y="4631925"/>
                <a:ext cx="1437096" cy="1371328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680052"/>
                  <a:gd name="connsiteY0" fmla="*/ 0 h 836717"/>
                  <a:gd name="connsiteX1" fmla="*/ 1680052 w 1680052"/>
                  <a:gd name="connsiteY1" fmla="*/ 599681 h 836717"/>
                  <a:gd name="connsiteX2" fmla="*/ 372549 w 1680052"/>
                  <a:gd name="connsiteY2" fmla="*/ 836717 h 836717"/>
                  <a:gd name="connsiteX3" fmla="*/ 0 w 1680052"/>
                  <a:gd name="connsiteY3" fmla="*/ 0 h 836717"/>
                  <a:gd name="connsiteX0" fmla="*/ 0 w 1680052"/>
                  <a:gd name="connsiteY0" fmla="*/ 0 h 865248"/>
                  <a:gd name="connsiteX1" fmla="*/ 1680052 w 1680052"/>
                  <a:gd name="connsiteY1" fmla="*/ 599681 h 865248"/>
                  <a:gd name="connsiteX2" fmla="*/ 1049368 w 1680052"/>
                  <a:gd name="connsiteY2" fmla="*/ 865248 h 865248"/>
                  <a:gd name="connsiteX3" fmla="*/ 0 w 1680052"/>
                  <a:gd name="connsiteY3" fmla="*/ 0 h 865248"/>
                  <a:gd name="connsiteX0" fmla="*/ 455558 w 2135610"/>
                  <a:gd name="connsiteY0" fmla="*/ 0 h 1221891"/>
                  <a:gd name="connsiteX1" fmla="*/ 2135610 w 2135610"/>
                  <a:gd name="connsiteY1" fmla="*/ 599681 h 1221891"/>
                  <a:gd name="connsiteX2" fmla="*/ 0 w 2135610"/>
                  <a:gd name="connsiteY2" fmla="*/ 1221891 h 1221891"/>
                  <a:gd name="connsiteX3" fmla="*/ 455558 w 2135610"/>
                  <a:gd name="connsiteY3" fmla="*/ 0 h 1221891"/>
                  <a:gd name="connsiteX0" fmla="*/ 455558 w 1395091"/>
                  <a:gd name="connsiteY0" fmla="*/ 0 h 1221891"/>
                  <a:gd name="connsiteX1" fmla="*/ 1395091 w 1395091"/>
                  <a:gd name="connsiteY1" fmla="*/ 342897 h 1221891"/>
                  <a:gd name="connsiteX2" fmla="*/ 0 w 1395091"/>
                  <a:gd name="connsiteY2" fmla="*/ 1221891 h 1221891"/>
                  <a:gd name="connsiteX3" fmla="*/ 455558 w 1395091"/>
                  <a:gd name="connsiteY3" fmla="*/ 0 h 1221891"/>
                  <a:gd name="connsiteX0" fmla="*/ 487408 w 1395091"/>
                  <a:gd name="connsiteY0" fmla="*/ 0 h 1207625"/>
                  <a:gd name="connsiteX1" fmla="*/ 1395091 w 1395091"/>
                  <a:gd name="connsiteY1" fmla="*/ 328631 h 1207625"/>
                  <a:gd name="connsiteX2" fmla="*/ 0 w 1395091"/>
                  <a:gd name="connsiteY2" fmla="*/ 1207625 h 1207625"/>
                  <a:gd name="connsiteX3" fmla="*/ 487408 w 1395091"/>
                  <a:gd name="connsiteY3" fmla="*/ 0 h 1207625"/>
                  <a:gd name="connsiteX0" fmla="*/ 487408 w 1442866"/>
                  <a:gd name="connsiteY0" fmla="*/ 0 h 1207625"/>
                  <a:gd name="connsiteX1" fmla="*/ 1442866 w 1442866"/>
                  <a:gd name="connsiteY1" fmla="*/ 321498 h 1207625"/>
                  <a:gd name="connsiteX2" fmla="*/ 0 w 1442866"/>
                  <a:gd name="connsiteY2" fmla="*/ 1207625 h 1207625"/>
                  <a:gd name="connsiteX3" fmla="*/ 487408 w 1442866"/>
                  <a:gd name="connsiteY3" fmla="*/ 0 h 1207625"/>
                  <a:gd name="connsiteX0" fmla="*/ 482265 w 1442866"/>
                  <a:gd name="connsiteY0" fmla="*/ 0 h 1041786"/>
                  <a:gd name="connsiteX1" fmla="*/ 1442866 w 1442866"/>
                  <a:gd name="connsiteY1" fmla="*/ 155659 h 1041786"/>
                  <a:gd name="connsiteX2" fmla="*/ 0 w 1442866"/>
                  <a:gd name="connsiteY2" fmla="*/ 1041786 h 1041786"/>
                  <a:gd name="connsiteX3" fmla="*/ 482265 w 1442866"/>
                  <a:gd name="connsiteY3" fmla="*/ 0 h 1041786"/>
                  <a:gd name="connsiteX0" fmla="*/ 466838 w 1442866"/>
                  <a:gd name="connsiteY0" fmla="*/ 0 h 1193805"/>
                  <a:gd name="connsiteX1" fmla="*/ 1442866 w 1442866"/>
                  <a:gd name="connsiteY1" fmla="*/ 307678 h 1193805"/>
                  <a:gd name="connsiteX2" fmla="*/ 0 w 1442866"/>
                  <a:gd name="connsiteY2" fmla="*/ 1193805 h 1193805"/>
                  <a:gd name="connsiteX3" fmla="*/ 466838 w 1442866"/>
                  <a:gd name="connsiteY3" fmla="*/ 0 h 1193805"/>
                  <a:gd name="connsiteX0" fmla="*/ 466838 w 1396584"/>
                  <a:gd name="connsiteY0" fmla="*/ 0 h 1193805"/>
                  <a:gd name="connsiteX1" fmla="*/ 1396584 w 1396584"/>
                  <a:gd name="connsiteY1" fmla="*/ 312285 h 1193805"/>
                  <a:gd name="connsiteX2" fmla="*/ 0 w 1396584"/>
                  <a:gd name="connsiteY2" fmla="*/ 1193805 h 1193805"/>
                  <a:gd name="connsiteX3" fmla="*/ 466838 w 1396584"/>
                  <a:gd name="connsiteY3" fmla="*/ 0 h 119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6584" h="1193805">
                    <a:moveTo>
                      <a:pt x="466838" y="0"/>
                    </a:moveTo>
                    <a:lnTo>
                      <a:pt x="1396584" y="312285"/>
                    </a:lnTo>
                    <a:lnTo>
                      <a:pt x="0" y="1193805"/>
                    </a:lnTo>
                    <a:lnTo>
                      <a:pt x="466838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916129" y="2370667"/>
              <a:ext cx="8529323" cy="5142817"/>
              <a:chOff x="4916129" y="2370667"/>
              <a:chExt cx="8529323" cy="5142817"/>
            </a:xfrm>
          </p:grpSpPr>
          <p:cxnSp>
            <p:nvCxnSpPr>
              <p:cNvPr id="18" name="Straight Connector 17"/>
              <p:cNvCxnSpPr/>
              <p:nvPr/>
            </p:nvCxnSpPr>
            <p:spPr bwMode="auto">
              <a:xfrm>
                <a:off x="7792065" y="5276645"/>
                <a:ext cx="245806" cy="206477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Straight Connector 18"/>
              <p:cNvCxnSpPr>
                <a:stCxn id="113" idx="1"/>
              </p:cNvCxnSpPr>
              <p:nvPr/>
            </p:nvCxnSpPr>
            <p:spPr bwMode="auto">
              <a:xfrm>
                <a:off x="9453045" y="5017283"/>
                <a:ext cx="2149020" cy="196362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Straight Connector 19"/>
              <p:cNvCxnSpPr/>
              <p:nvPr/>
            </p:nvCxnSpPr>
            <p:spPr bwMode="auto">
              <a:xfrm>
                <a:off x="8636000" y="3097161"/>
                <a:ext cx="2589161" cy="100780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Straight Connector 20"/>
              <p:cNvCxnSpPr/>
              <p:nvPr/>
            </p:nvCxnSpPr>
            <p:spPr bwMode="auto">
              <a:xfrm>
                <a:off x="9713793" y="4093019"/>
                <a:ext cx="3731659" cy="141748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Straight Connector 21"/>
              <p:cNvCxnSpPr/>
              <p:nvPr/>
            </p:nvCxnSpPr>
            <p:spPr bwMode="auto">
              <a:xfrm>
                <a:off x="7800259" y="5276645"/>
                <a:ext cx="1679676" cy="223683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" name="Straight Connector 22"/>
              <p:cNvCxnSpPr/>
              <p:nvPr/>
            </p:nvCxnSpPr>
            <p:spPr bwMode="auto">
              <a:xfrm>
                <a:off x="8066424" y="2370667"/>
                <a:ext cx="2495060" cy="3659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 flipH="1">
                <a:off x="7144774" y="4088580"/>
                <a:ext cx="450646" cy="296606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 flipH="1">
                <a:off x="9488129" y="4088580"/>
                <a:ext cx="221227" cy="93406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 flipH="1">
                <a:off x="8870950" y="5022645"/>
                <a:ext cx="625374" cy="169883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 flipH="1">
                <a:off x="8870950" y="5159170"/>
                <a:ext cx="92793" cy="156230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>
                <a:off x="10198485" y="5203152"/>
                <a:ext cx="338418" cy="8354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23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>
                <a:off x="9479937" y="5069041"/>
                <a:ext cx="802966" cy="193644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 flipV="1">
                <a:off x="10528711" y="4981677"/>
                <a:ext cx="1466644" cy="104600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>
                <a:endCxn id="46" idx="3"/>
              </p:cNvCxnSpPr>
              <p:nvPr/>
            </p:nvCxnSpPr>
            <p:spPr bwMode="auto">
              <a:xfrm flipV="1">
                <a:off x="8562258" y="5889832"/>
                <a:ext cx="1229224" cy="40281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 flipV="1">
                <a:off x="7193935" y="6087806"/>
                <a:ext cx="712839" cy="598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" name="Straight Connector 32"/>
              <p:cNvCxnSpPr/>
              <p:nvPr/>
            </p:nvCxnSpPr>
            <p:spPr bwMode="auto">
              <a:xfrm>
                <a:off x="7906774" y="6104194"/>
                <a:ext cx="663678" cy="180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 flipH="1">
                <a:off x="4916129" y="5219290"/>
                <a:ext cx="1679679" cy="174522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Straight Connector 34"/>
              <p:cNvCxnSpPr/>
              <p:nvPr/>
            </p:nvCxnSpPr>
            <p:spPr bwMode="auto">
              <a:xfrm flipH="1" flipV="1">
                <a:off x="6604000" y="5243871"/>
                <a:ext cx="1286389" cy="84393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>
                <a:off x="9725742" y="4072193"/>
                <a:ext cx="1499419" cy="2458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8636000" y="3080773"/>
                <a:ext cx="2892323" cy="55716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10962968" y="3531419"/>
                <a:ext cx="598129" cy="1278194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flipH="1">
                <a:off x="11282516" y="4981677"/>
                <a:ext cx="721033" cy="1704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 flipH="1" flipV="1">
                <a:off x="9807677" y="5842000"/>
                <a:ext cx="721034" cy="16387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 flipH="1">
                <a:off x="9733935" y="3539613"/>
                <a:ext cx="1237228" cy="5243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>
                <a:stCxn id="48" idx="6"/>
              </p:cNvCxnSpPr>
              <p:nvPr/>
            </p:nvCxnSpPr>
            <p:spPr bwMode="auto">
              <a:xfrm flipH="1">
                <a:off x="9821333" y="4114116"/>
                <a:ext cx="1436603" cy="75806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 bwMode="auto">
              <a:xfrm flipH="1">
                <a:off x="10528710" y="4088580"/>
                <a:ext cx="712839" cy="1933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4" name="Oval 43"/>
              <p:cNvSpPr>
                <a:spLocks noChangeAspect="1"/>
              </p:cNvSpPr>
              <p:nvPr/>
            </p:nvSpPr>
            <p:spPr bwMode="auto">
              <a:xfrm>
                <a:off x="10940297" y="3474066"/>
                <a:ext cx="108722" cy="10872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5" name="Oval 44"/>
              <p:cNvSpPr>
                <a:spLocks noChangeAspect="1"/>
              </p:cNvSpPr>
              <p:nvPr/>
            </p:nvSpPr>
            <p:spPr bwMode="auto">
              <a:xfrm>
                <a:off x="10497846" y="594362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6" name="Oval 45"/>
              <p:cNvSpPr>
                <a:spLocks noChangeAspect="1"/>
              </p:cNvSpPr>
              <p:nvPr/>
            </p:nvSpPr>
            <p:spPr bwMode="auto">
              <a:xfrm>
                <a:off x="9776814" y="580433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7" name="Oval 46"/>
              <p:cNvSpPr>
                <a:spLocks noChangeAspect="1"/>
              </p:cNvSpPr>
              <p:nvPr/>
            </p:nvSpPr>
            <p:spPr bwMode="auto">
              <a:xfrm>
                <a:off x="8932877" y="512802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8" name="Oval 47"/>
              <p:cNvSpPr>
                <a:spLocks noChangeAspect="1"/>
              </p:cNvSpPr>
              <p:nvPr/>
            </p:nvSpPr>
            <p:spPr bwMode="auto">
              <a:xfrm>
                <a:off x="11161524" y="4065910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9" name="Oval 48"/>
              <p:cNvSpPr>
                <a:spLocks noChangeAspect="1"/>
              </p:cNvSpPr>
              <p:nvPr/>
            </p:nvSpPr>
            <p:spPr bwMode="auto">
              <a:xfrm>
                <a:off x="11931717" y="4926232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sp>
          <p:nvSpPr>
            <p:cNvPr id="17" name="Rectangle 16"/>
            <p:cNvSpPr/>
            <p:nvPr/>
          </p:nvSpPr>
          <p:spPr bwMode="auto">
            <a:xfrm flipV="1">
              <a:off x="0" y="3972020"/>
              <a:ext cx="12192000" cy="2885980"/>
            </a:xfrm>
            <a:prstGeom prst="rect">
              <a:avLst/>
            </a:prstGeom>
            <a:gradFill flip="none" rotWithShape="1">
              <a:gsLst>
                <a:gs pos="9000">
                  <a:schemeClr val="bg2">
                    <a:alpha val="80000"/>
                  </a:schemeClr>
                </a:gs>
                <a:gs pos="70000">
                  <a:srgbClr val="FFFFFF">
                    <a:alpha val="0"/>
                  </a:srgbClr>
                </a:gs>
              </a:gsLst>
              <a:lin ang="5400000" scaled="0"/>
              <a:tileRect/>
            </a:gradFill>
            <a:ln w="3175" cmpd="sng">
              <a:noFill/>
            </a:ln>
            <a:effectLst/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11/24/2015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  <p:grpSp>
        <p:nvGrpSpPr>
          <p:cNvPr id="7" name="Group 6"/>
          <p:cNvGrpSpPr/>
          <p:nvPr userDrawn="1"/>
        </p:nvGrpSpPr>
        <p:grpSpPr>
          <a:xfrm>
            <a:off x="-132888" y="5621988"/>
            <a:ext cx="14077020" cy="7843781"/>
            <a:chOff x="-631568" y="1514929"/>
            <a:chExt cx="14077020" cy="7843781"/>
          </a:xfrm>
        </p:grpSpPr>
        <p:sp>
          <p:nvSpPr>
            <p:cNvPr id="8" name="Rectangle 6"/>
            <p:cNvSpPr/>
            <p:nvPr/>
          </p:nvSpPr>
          <p:spPr bwMode="auto">
            <a:xfrm>
              <a:off x="0" y="1514929"/>
              <a:ext cx="12210143" cy="5343071"/>
            </a:xfrm>
            <a:custGeom>
              <a:avLst/>
              <a:gdLst>
                <a:gd name="connsiteX0" fmla="*/ 0 w 12192000"/>
                <a:gd name="connsiteY0" fmla="*/ 0 h 5324929"/>
                <a:gd name="connsiteX1" fmla="*/ 12192000 w 12192000"/>
                <a:gd name="connsiteY1" fmla="*/ 0 h 5324929"/>
                <a:gd name="connsiteX2" fmla="*/ 12192000 w 12192000"/>
                <a:gd name="connsiteY2" fmla="*/ 5324929 h 5324929"/>
                <a:gd name="connsiteX3" fmla="*/ 0 w 12192000"/>
                <a:gd name="connsiteY3" fmla="*/ 5324929 h 5324929"/>
                <a:gd name="connsiteX4" fmla="*/ 0 w 12192000"/>
                <a:gd name="connsiteY4" fmla="*/ 0 h 5324929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12192000 w 12192000"/>
                <a:gd name="connsiteY2" fmla="*/ 9071 h 5334000"/>
                <a:gd name="connsiteX3" fmla="*/ 12192000 w 12192000"/>
                <a:gd name="connsiteY3" fmla="*/ 5334000 h 5334000"/>
                <a:gd name="connsiteX4" fmla="*/ 0 w 12192000"/>
                <a:gd name="connsiteY4" fmla="*/ 5334000 h 5334000"/>
                <a:gd name="connsiteX5" fmla="*/ 0 w 12192000"/>
                <a:gd name="connsiteY5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757714 w 12192000"/>
                <a:gd name="connsiteY2" fmla="*/ 0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773714 w 12192000"/>
                <a:gd name="connsiteY3" fmla="*/ 390071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36357 w 12192000"/>
                <a:gd name="connsiteY4" fmla="*/ 1016000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662714 w 12192000"/>
                <a:gd name="connsiteY5" fmla="*/ 562429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7347857 w 12192000"/>
                <a:gd name="connsiteY6" fmla="*/ 707571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8681357 w 12192000"/>
                <a:gd name="connsiteY7" fmla="*/ 217714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9996714 w 12192000"/>
                <a:gd name="connsiteY8" fmla="*/ 371929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831286 w 12192000"/>
                <a:gd name="connsiteY9" fmla="*/ 598714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994571 w 12192000"/>
                <a:gd name="connsiteY9" fmla="*/ 2013857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1977571 h 5334000"/>
                <a:gd name="connsiteX14" fmla="*/ 0 w 12201071"/>
                <a:gd name="connsiteY14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2267857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1215571 w 12201071"/>
                <a:gd name="connsiteY13" fmla="*/ 1986643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24643 w 12210143"/>
                <a:gd name="connsiteY13" fmla="*/ 1986643 h 5334000"/>
                <a:gd name="connsiteX14" fmla="*/ 0 w 12210143"/>
                <a:gd name="connsiteY14" fmla="*/ 1451428 h 5334000"/>
                <a:gd name="connsiteX15" fmla="*/ 9072 w 12210143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16215 w 12210143"/>
                <a:gd name="connsiteY13" fmla="*/ 2775857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898072 w 12210143"/>
                <a:gd name="connsiteY13" fmla="*/ 2322285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544286 w 12210143"/>
                <a:gd name="connsiteY13" fmla="*/ 35106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578429 w 12210143"/>
                <a:gd name="connsiteY13" fmla="*/ 30661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61572 w 12210143"/>
                <a:gd name="connsiteY13" fmla="*/ 3955143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240644 w 12210143"/>
                <a:gd name="connsiteY13" fmla="*/ 3084286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170215 w 12210143"/>
                <a:gd name="connsiteY13" fmla="*/ 4163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884715 w 12210143"/>
                <a:gd name="connsiteY13" fmla="*/ 3655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51858 w 12210143"/>
                <a:gd name="connsiteY13" fmla="*/ 4599214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3528786 w 12210143"/>
                <a:gd name="connsiteY13" fmla="*/ 4073071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43071"/>
                <a:gd name="connsiteX1" fmla="*/ 2086429 w 12210143"/>
                <a:gd name="connsiteY1" fmla="*/ 0 h 5343071"/>
                <a:gd name="connsiteX2" fmla="*/ 2231572 w 12210143"/>
                <a:gd name="connsiteY2" fmla="*/ 471714 h 5343071"/>
                <a:gd name="connsiteX3" fmla="*/ 3855357 w 12210143"/>
                <a:gd name="connsiteY3" fmla="*/ 1070428 h 5343071"/>
                <a:gd name="connsiteX4" fmla="*/ 4254500 w 12210143"/>
                <a:gd name="connsiteY4" fmla="*/ 598714 h 5343071"/>
                <a:gd name="connsiteX5" fmla="*/ 4599215 w 12210143"/>
                <a:gd name="connsiteY5" fmla="*/ 1106715 h 5343071"/>
                <a:gd name="connsiteX6" fmla="*/ 6232072 w 12210143"/>
                <a:gd name="connsiteY6" fmla="*/ 371928 h 5343071"/>
                <a:gd name="connsiteX7" fmla="*/ 7620000 w 12210143"/>
                <a:gd name="connsiteY7" fmla="*/ 780142 h 5343071"/>
                <a:gd name="connsiteX8" fmla="*/ 8654143 w 12210143"/>
                <a:gd name="connsiteY8" fmla="*/ 1569357 h 5343071"/>
                <a:gd name="connsiteX9" fmla="*/ 11003643 w 12210143"/>
                <a:gd name="connsiteY9" fmla="*/ 2013857 h 5343071"/>
                <a:gd name="connsiteX10" fmla="*/ 12210143 w 12210143"/>
                <a:gd name="connsiteY10" fmla="*/ 2104571 h 5343071"/>
                <a:gd name="connsiteX11" fmla="*/ 12201072 w 12210143"/>
                <a:gd name="connsiteY11" fmla="*/ 5334000 h 5343071"/>
                <a:gd name="connsiteX12" fmla="*/ 7511143 w 12210143"/>
                <a:gd name="connsiteY12" fmla="*/ 5343071 h 5343071"/>
                <a:gd name="connsiteX13" fmla="*/ 3528786 w 12210143"/>
                <a:gd name="connsiteY13" fmla="*/ 4073071 h 5343071"/>
                <a:gd name="connsiteX14" fmla="*/ 2884715 w 12210143"/>
                <a:gd name="connsiteY14" fmla="*/ 3655786 h 5343071"/>
                <a:gd name="connsiteX15" fmla="*/ 2240644 w 12210143"/>
                <a:gd name="connsiteY15" fmla="*/ 3084286 h 5343071"/>
                <a:gd name="connsiteX16" fmla="*/ 1578429 w 12210143"/>
                <a:gd name="connsiteY16" fmla="*/ 3066143 h 5343071"/>
                <a:gd name="connsiteX17" fmla="*/ 898072 w 12210143"/>
                <a:gd name="connsiteY17" fmla="*/ 2322285 h 5343071"/>
                <a:gd name="connsiteX18" fmla="*/ 1224643 w 12210143"/>
                <a:gd name="connsiteY18" fmla="*/ 1986643 h 5343071"/>
                <a:gd name="connsiteX19" fmla="*/ 0 w 12210143"/>
                <a:gd name="connsiteY19" fmla="*/ 1451428 h 5343071"/>
                <a:gd name="connsiteX20" fmla="*/ 9072 w 12210143"/>
                <a:gd name="connsiteY20" fmla="*/ 9071 h 534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10143" h="5343071">
                  <a:moveTo>
                    <a:pt x="9072" y="9071"/>
                  </a:moveTo>
                  <a:lnTo>
                    <a:pt x="2086429" y="0"/>
                  </a:lnTo>
                  <a:lnTo>
                    <a:pt x="2231572" y="471714"/>
                  </a:lnTo>
                  <a:lnTo>
                    <a:pt x="3855357" y="1070428"/>
                  </a:lnTo>
                  <a:lnTo>
                    <a:pt x="4254500" y="598714"/>
                  </a:lnTo>
                  <a:lnTo>
                    <a:pt x="4599215" y="1106715"/>
                  </a:lnTo>
                  <a:lnTo>
                    <a:pt x="6232072" y="371928"/>
                  </a:lnTo>
                  <a:lnTo>
                    <a:pt x="7620000" y="780142"/>
                  </a:lnTo>
                  <a:lnTo>
                    <a:pt x="8654143" y="1569357"/>
                  </a:lnTo>
                  <a:lnTo>
                    <a:pt x="11003643" y="2013857"/>
                  </a:lnTo>
                  <a:lnTo>
                    <a:pt x="12210143" y="2104571"/>
                  </a:lnTo>
                  <a:cubicBezTo>
                    <a:pt x="12207119" y="3181047"/>
                    <a:pt x="12204096" y="4257524"/>
                    <a:pt x="12201072" y="5334000"/>
                  </a:cubicBezTo>
                  <a:lnTo>
                    <a:pt x="7511143" y="5343071"/>
                  </a:lnTo>
                  <a:lnTo>
                    <a:pt x="3528786" y="4073071"/>
                  </a:lnTo>
                  <a:lnTo>
                    <a:pt x="2884715" y="3655786"/>
                  </a:lnTo>
                  <a:lnTo>
                    <a:pt x="2240644" y="3084286"/>
                  </a:lnTo>
                  <a:lnTo>
                    <a:pt x="1578429" y="3066143"/>
                  </a:lnTo>
                  <a:lnTo>
                    <a:pt x="898072" y="2322285"/>
                  </a:lnTo>
                  <a:lnTo>
                    <a:pt x="1224643" y="1986643"/>
                  </a:lnTo>
                  <a:lnTo>
                    <a:pt x="0" y="1451428"/>
                  </a:lnTo>
                  <a:lnTo>
                    <a:pt x="9072" y="9071"/>
                  </a:lnTo>
                  <a:close/>
                </a:path>
              </a:pathLst>
            </a:custGeom>
            <a:gradFill flip="none" rotWithShape="1">
              <a:gsLst>
                <a:gs pos="69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86000">
                  <a:schemeClr val="accent2">
                    <a:alpha val="14000"/>
                  </a:schemeClr>
                </a:gs>
                <a:gs pos="25000">
                  <a:schemeClr val="accent4">
                    <a:lumMod val="60000"/>
                    <a:lumOff val="40000"/>
                    <a:alpha val="14000"/>
                  </a:schemeClr>
                </a:gs>
              </a:gsLst>
              <a:lin ang="1302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399118" y="1886074"/>
              <a:ext cx="6082425" cy="4160630"/>
              <a:chOff x="3399118" y="1886074"/>
              <a:chExt cx="6082425" cy="4160630"/>
            </a:xfrm>
          </p:grpSpPr>
          <p:cxnSp>
            <p:nvCxnSpPr>
              <p:cNvPr id="213" name="Straight Connector 212"/>
              <p:cNvCxnSpPr/>
              <p:nvPr/>
            </p:nvCxnSpPr>
            <p:spPr bwMode="auto">
              <a:xfrm flipH="1">
                <a:off x="5611967" y="1886074"/>
                <a:ext cx="616935" cy="148457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" name="Straight Connector 214"/>
              <p:cNvCxnSpPr>
                <a:stCxn id="55" idx="2"/>
              </p:cNvCxnSpPr>
              <p:nvPr/>
            </p:nvCxnSpPr>
            <p:spPr bwMode="auto">
              <a:xfrm>
                <a:off x="3779243" y="3641321"/>
                <a:ext cx="351548" cy="13526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>
                <a:endCxn id="54" idx="0"/>
              </p:cNvCxnSpPr>
              <p:nvPr/>
            </p:nvCxnSpPr>
            <p:spPr bwMode="auto">
              <a:xfrm flipV="1">
                <a:off x="8435087" y="4389593"/>
                <a:ext cx="5126" cy="116531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8" name="Straight Connector 217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0" name="Group 9"/>
            <p:cNvGrpSpPr/>
            <p:nvPr/>
          </p:nvGrpSpPr>
          <p:grpSpPr>
            <a:xfrm>
              <a:off x="3678971" y="3959700"/>
              <a:ext cx="5064922" cy="5399010"/>
              <a:chOff x="4329128" y="2542504"/>
              <a:chExt cx="3702508" cy="3946729"/>
            </a:xfrm>
          </p:grpSpPr>
          <p:sp>
            <p:nvSpPr>
              <p:cNvPr id="197" name="Oval 196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98" name="Oval 197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99" name="Oval 198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0" name="Oval 199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1" name="Oval 200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2" name="Oval 201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3" name="Oval 202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4" name="Oval 203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5" name="Oval 204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6" name="Oval 205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7" name="Oval 206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8" name="Oval 207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9" name="Oval 208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0" name="Oval 209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1" name="Oval 210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2" name="Oval 211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-542759" y="1871735"/>
              <a:ext cx="13247589" cy="5391840"/>
              <a:chOff x="-548917" y="1880972"/>
              <a:chExt cx="13247589" cy="5391840"/>
            </a:xfrm>
          </p:grpSpPr>
          <p:grpSp>
            <p:nvGrpSpPr>
              <p:cNvPr id="162" name="Group 161"/>
              <p:cNvGrpSpPr/>
              <p:nvPr/>
            </p:nvGrpSpPr>
            <p:grpSpPr>
              <a:xfrm>
                <a:off x="-548917" y="1880972"/>
                <a:ext cx="12577458" cy="4858609"/>
                <a:chOff x="-548917" y="1880972"/>
                <a:chExt cx="12577458" cy="4858609"/>
              </a:xfrm>
            </p:grpSpPr>
            <p:cxnSp>
              <p:nvCxnSpPr>
                <p:cNvPr id="165" name="Straight Connector 164"/>
                <p:cNvCxnSpPr/>
                <p:nvPr/>
              </p:nvCxnSpPr>
              <p:spPr bwMode="auto">
                <a:xfrm flipV="1">
                  <a:off x="2931297" y="1887839"/>
                  <a:ext cx="3446163" cy="363837"/>
                </a:xfrm>
                <a:prstGeom prst="line">
                  <a:avLst/>
                </a:prstGeom>
                <a:noFill/>
                <a:ln w="9525" cap="flat" cmpd="sng" algn="ctr">
                  <a:solidFill>
                    <a:schemeClr val="tx1">
                      <a:alpha val="6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6" name="Isosceles Triangle 276"/>
                <p:cNvSpPr/>
                <p:nvPr/>
              </p:nvSpPr>
              <p:spPr bwMode="auto">
                <a:xfrm>
                  <a:off x="2942283" y="3126170"/>
                  <a:ext cx="1348531" cy="71815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57152 w 1356724"/>
                    <a:gd name="connsiteY0" fmla="*/ 857443 h 857443"/>
                    <a:gd name="connsiteX1" fmla="*/ 0 w 1356724"/>
                    <a:gd name="connsiteY1" fmla="*/ 0 h 857443"/>
                    <a:gd name="connsiteX2" fmla="*/ 1356724 w 1356724"/>
                    <a:gd name="connsiteY2" fmla="*/ 225876 h 857443"/>
                    <a:gd name="connsiteX3" fmla="*/ 457152 w 1356724"/>
                    <a:gd name="connsiteY3" fmla="*/ 857443 h 857443"/>
                    <a:gd name="connsiteX0" fmla="*/ 457152 w 1348531"/>
                    <a:gd name="connsiteY0" fmla="*/ 857443 h 857443"/>
                    <a:gd name="connsiteX1" fmla="*/ 0 w 1348531"/>
                    <a:gd name="connsiteY1" fmla="*/ 0 h 857443"/>
                    <a:gd name="connsiteX2" fmla="*/ 1348531 w 1348531"/>
                    <a:gd name="connsiteY2" fmla="*/ 332393 h 857443"/>
                    <a:gd name="connsiteX3" fmla="*/ 457152 w 1348531"/>
                    <a:gd name="connsiteY3" fmla="*/ 857443 h 857443"/>
                    <a:gd name="connsiteX0" fmla="*/ 342442 w 1348531"/>
                    <a:gd name="connsiteY0" fmla="*/ 718153 h 718153"/>
                    <a:gd name="connsiteX1" fmla="*/ 0 w 1348531"/>
                    <a:gd name="connsiteY1" fmla="*/ 0 h 718153"/>
                    <a:gd name="connsiteX2" fmla="*/ 1348531 w 1348531"/>
                    <a:gd name="connsiteY2" fmla="*/ 332393 h 718153"/>
                    <a:gd name="connsiteX3" fmla="*/ 342442 w 1348531"/>
                    <a:gd name="connsiteY3" fmla="*/ 718153 h 7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48531" h="718153">
                      <a:moveTo>
                        <a:pt x="342442" y="718153"/>
                      </a:moveTo>
                      <a:lnTo>
                        <a:pt x="0" y="0"/>
                      </a:lnTo>
                      <a:lnTo>
                        <a:pt x="1348531" y="332393"/>
                      </a:lnTo>
                      <a:lnTo>
                        <a:pt x="342442" y="71815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7" name="Isosceles Triangle 276"/>
                <p:cNvSpPr/>
                <p:nvPr/>
              </p:nvSpPr>
              <p:spPr bwMode="auto">
                <a:xfrm>
                  <a:off x="8533026" y="3131582"/>
                  <a:ext cx="1201626" cy="93928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1201626"/>
                    <a:gd name="connsiteY0" fmla="*/ 888225 h 1018657"/>
                    <a:gd name="connsiteX1" fmla="*/ 86723 w 1201626"/>
                    <a:gd name="connsiteY1" fmla="*/ 0 h 1018657"/>
                    <a:gd name="connsiteX2" fmla="*/ 1201626 w 1201626"/>
                    <a:gd name="connsiteY2" fmla="*/ 1018657 h 1018657"/>
                    <a:gd name="connsiteX3" fmla="*/ 0 w 1201626"/>
                    <a:gd name="connsiteY3" fmla="*/ 888225 h 1018657"/>
                    <a:gd name="connsiteX0" fmla="*/ 0 w 1201626"/>
                    <a:gd name="connsiteY0" fmla="*/ 618350 h 748782"/>
                    <a:gd name="connsiteX1" fmla="*/ 287806 w 1201626"/>
                    <a:gd name="connsiteY1" fmla="*/ 0 h 748782"/>
                    <a:gd name="connsiteX2" fmla="*/ 1201626 w 1201626"/>
                    <a:gd name="connsiteY2" fmla="*/ 748782 h 748782"/>
                    <a:gd name="connsiteX3" fmla="*/ 0 w 1201626"/>
                    <a:gd name="connsiteY3" fmla="*/ 618350 h 748782"/>
                    <a:gd name="connsiteX0" fmla="*/ 0 w 1201626"/>
                    <a:gd name="connsiteY0" fmla="*/ 808850 h 939282"/>
                    <a:gd name="connsiteX1" fmla="*/ 107889 w 1201626"/>
                    <a:gd name="connsiteY1" fmla="*/ 0 h 939282"/>
                    <a:gd name="connsiteX2" fmla="*/ 1201626 w 1201626"/>
                    <a:gd name="connsiteY2" fmla="*/ 939282 h 939282"/>
                    <a:gd name="connsiteX3" fmla="*/ 0 w 1201626"/>
                    <a:gd name="connsiteY3" fmla="*/ 808850 h 939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1626" h="939282">
                      <a:moveTo>
                        <a:pt x="0" y="808850"/>
                      </a:moveTo>
                      <a:lnTo>
                        <a:pt x="107889" y="0"/>
                      </a:lnTo>
                      <a:lnTo>
                        <a:pt x="1201626" y="939282"/>
                      </a:lnTo>
                      <a:lnTo>
                        <a:pt x="0" y="80885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68" name="Isosceles Triangle 276"/>
                <p:cNvSpPr/>
                <p:nvPr/>
              </p:nvSpPr>
              <p:spPr bwMode="auto">
                <a:xfrm>
                  <a:off x="2567596" y="4304271"/>
                  <a:ext cx="2704895" cy="129059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73539 w 2711760"/>
                    <a:gd name="connsiteY0" fmla="*/ 988540 h 988540"/>
                    <a:gd name="connsiteX1" fmla="*/ 0 w 2711760"/>
                    <a:gd name="connsiteY1" fmla="*/ 0 h 988540"/>
                    <a:gd name="connsiteX2" fmla="*/ 2711760 w 2711760"/>
                    <a:gd name="connsiteY2" fmla="*/ 851243 h 988540"/>
                    <a:gd name="connsiteX3" fmla="*/ 473539 w 2711760"/>
                    <a:gd name="connsiteY3" fmla="*/ 988540 h 988540"/>
                    <a:gd name="connsiteX0" fmla="*/ 947215 w 2711760"/>
                    <a:gd name="connsiteY0" fmla="*/ 1256270 h 1256270"/>
                    <a:gd name="connsiteX1" fmla="*/ 0 w 2711760"/>
                    <a:gd name="connsiteY1" fmla="*/ 0 h 1256270"/>
                    <a:gd name="connsiteX2" fmla="*/ 2711760 w 2711760"/>
                    <a:gd name="connsiteY2" fmla="*/ 851243 h 1256270"/>
                    <a:gd name="connsiteX3" fmla="*/ 947215 w 2711760"/>
                    <a:gd name="connsiteY3" fmla="*/ 1256270 h 1256270"/>
                    <a:gd name="connsiteX0" fmla="*/ 940350 w 2704895"/>
                    <a:gd name="connsiteY0" fmla="*/ 1290594 h 1290594"/>
                    <a:gd name="connsiteX1" fmla="*/ 0 w 2704895"/>
                    <a:gd name="connsiteY1" fmla="*/ 0 h 1290594"/>
                    <a:gd name="connsiteX2" fmla="*/ 2704895 w 2704895"/>
                    <a:gd name="connsiteY2" fmla="*/ 885567 h 1290594"/>
                    <a:gd name="connsiteX3" fmla="*/ 940350 w 2704895"/>
                    <a:gd name="connsiteY3" fmla="*/ 1290594 h 129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04895" h="1290594">
                      <a:moveTo>
                        <a:pt x="940350" y="1290594"/>
                      </a:moveTo>
                      <a:lnTo>
                        <a:pt x="0" y="0"/>
                      </a:lnTo>
                      <a:lnTo>
                        <a:pt x="2704895" y="885567"/>
                      </a:lnTo>
                      <a:lnTo>
                        <a:pt x="940350" y="129059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9" name="Isosceles Triangle 276"/>
                <p:cNvSpPr/>
                <p:nvPr/>
              </p:nvSpPr>
              <p:spPr bwMode="auto">
                <a:xfrm>
                  <a:off x="6439380" y="3068595"/>
                  <a:ext cx="2128246" cy="87183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144025 w 1373111"/>
                    <a:gd name="connsiteY0" fmla="*/ 700216 h 700216"/>
                    <a:gd name="connsiteX1" fmla="*/ 0 w 1373111"/>
                    <a:gd name="connsiteY1" fmla="*/ 0 h 700216"/>
                    <a:gd name="connsiteX2" fmla="*/ 1373111 w 1373111"/>
                    <a:gd name="connsiteY2" fmla="*/ 356973 h 700216"/>
                    <a:gd name="connsiteX3" fmla="*/ 144025 w 1373111"/>
                    <a:gd name="connsiteY3" fmla="*/ 700216 h 700216"/>
                    <a:gd name="connsiteX0" fmla="*/ 144025 w 2128246"/>
                    <a:gd name="connsiteY0" fmla="*/ 700216 h 871837"/>
                    <a:gd name="connsiteX1" fmla="*/ 0 w 2128246"/>
                    <a:gd name="connsiteY1" fmla="*/ 0 h 871837"/>
                    <a:gd name="connsiteX2" fmla="*/ 2128246 w 2128246"/>
                    <a:gd name="connsiteY2" fmla="*/ 871837 h 871837"/>
                    <a:gd name="connsiteX3" fmla="*/ 144025 w 2128246"/>
                    <a:gd name="connsiteY3" fmla="*/ 700216 h 87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8246" h="871837">
                      <a:moveTo>
                        <a:pt x="144025" y="700216"/>
                      </a:moveTo>
                      <a:lnTo>
                        <a:pt x="0" y="0"/>
                      </a:lnTo>
                      <a:lnTo>
                        <a:pt x="2128246" y="871837"/>
                      </a:lnTo>
                      <a:lnTo>
                        <a:pt x="144025" y="7002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0" name="Isosceles Triangle 276"/>
                <p:cNvSpPr/>
                <p:nvPr/>
              </p:nvSpPr>
              <p:spPr bwMode="auto">
                <a:xfrm>
                  <a:off x="4585727" y="1880973"/>
                  <a:ext cx="1647705" cy="110524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47705" h="1105243">
                      <a:moveTo>
                        <a:pt x="0" y="748270"/>
                      </a:moveTo>
                      <a:lnTo>
                        <a:pt x="1647705" y="0"/>
                      </a:lnTo>
                      <a:lnTo>
                        <a:pt x="1181031" y="1105243"/>
                      </a:lnTo>
                      <a:lnTo>
                        <a:pt x="0" y="74827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1" name="Isosceles Triangle 276"/>
                <p:cNvSpPr/>
                <p:nvPr/>
              </p:nvSpPr>
              <p:spPr bwMode="auto">
                <a:xfrm>
                  <a:off x="5766486" y="2306594"/>
                  <a:ext cx="1833055" cy="146221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102257 w 1833055"/>
                    <a:gd name="connsiteY0" fmla="*/ 631997 h 1462217"/>
                    <a:gd name="connsiteX1" fmla="*/ 1833055 w 1833055"/>
                    <a:gd name="connsiteY1" fmla="*/ 0 h 1462217"/>
                    <a:gd name="connsiteX2" fmla="*/ 810327 w 1833055"/>
                    <a:gd name="connsiteY2" fmla="*/ 1462217 h 1462217"/>
                    <a:gd name="connsiteX3" fmla="*/ 0 w 1833055"/>
                    <a:gd name="connsiteY3" fmla="*/ 679622 h 1462217"/>
                    <a:gd name="connsiteX4" fmla="*/ 102257 w 1833055"/>
                    <a:gd name="connsiteY4" fmla="*/ 631997 h 1462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055" h="1462217">
                      <a:moveTo>
                        <a:pt x="102257" y="631997"/>
                      </a:moveTo>
                      <a:lnTo>
                        <a:pt x="1833055" y="0"/>
                      </a:lnTo>
                      <a:lnTo>
                        <a:pt x="810327" y="1462217"/>
                      </a:lnTo>
                      <a:cubicBezTo>
                        <a:pt x="526488" y="1205929"/>
                        <a:pt x="283839" y="935910"/>
                        <a:pt x="0" y="679622"/>
                      </a:cubicBezTo>
                      <a:lnTo>
                        <a:pt x="102257" y="63199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24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2" name="Isosceles Triangle 276"/>
                <p:cNvSpPr/>
                <p:nvPr/>
              </p:nvSpPr>
              <p:spPr bwMode="auto">
                <a:xfrm>
                  <a:off x="3391242" y="3638379"/>
                  <a:ext cx="528868" cy="54410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0 w 872112"/>
                    <a:gd name="connsiteY0" fmla="*/ 466811 h 1249406"/>
                    <a:gd name="connsiteX1" fmla="*/ 453218 w 872112"/>
                    <a:gd name="connsiteY1" fmla="*/ 0 h 1249406"/>
                    <a:gd name="connsiteX2" fmla="*/ 872112 w 872112"/>
                    <a:gd name="connsiteY2" fmla="*/ 1249406 h 1249406"/>
                    <a:gd name="connsiteX3" fmla="*/ 61785 w 872112"/>
                    <a:gd name="connsiteY3" fmla="*/ 466811 h 1249406"/>
                    <a:gd name="connsiteX4" fmla="*/ 0 w 872112"/>
                    <a:gd name="connsiteY4" fmla="*/ 466811 h 1249406"/>
                    <a:gd name="connsiteX0" fmla="*/ 13729 w 810327"/>
                    <a:gd name="connsiteY0" fmla="*/ 466811 h 1249406"/>
                    <a:gd name="connsiteX1" fmla="*/ 391433 w 810327"/>
                    <a:gd name="connsiteY1" fmla="*/ 0 h 1249406"/>
                    <a:gd name="connsiteX2" fmla="*/ 810327 w 810327"/>
                    <a:gd name="connsiteY2" fmla="*/ 1249406 h 1249406"/>
                    <a:gd name="connsiteX3" fmla="*/ 0 w 810327"/>
                    <a:gd name="connsiteY3" fmla="*/ 466811 h 1249406"/>
                    <a:gd name="connsiteX4" fmla="*/ 13729 w 810327"/>
                    <a:gd name="connsiteY4" fmla="*/ 466811 h 1249406"/>
                    <a:gd name="connsiteX0" fmla="*/ 13729 w 528868"/>
                    <a:gd name="connsiteY0" fmla="*/ 466811 h 544104"/>
                    <a:gd name="connsiteX1" fmla="*/ 391433 w 528868"/>
                    <a:gd name="connsiteY1" fmla="*/ 0 h 544104"/>
                    <a:gd name="connsiteX2" fmla="*/ 528868 w 528868"/>
                    <a:gd name="connsiteY2" fmla="*/ 494271 h 544104"/>
                    <a:gd name="connsiteX3" fmla="*/ 0 w 528868"/>
                    <a:gd name="connsiteY3" fmla="*/ 466811 h 544104"/>
                    <a:gd name="connsiteX4" fmla="*/ 13729 w 528868"/>
                    <a:gd name="connsiteY4" fmla="*/ 466811 h 54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68" h="544104">
                      <a:moveTo>
                        <a:pt x="13729" y="466811"/>
                      </a:moveTo>
                      <a:lnTo>
                        <a:pt x="391433" y="0"/>
                      </a:lnTo>
                      <a:lnTo>
                        <a:pt x="528868" y="494271"/>
                      </a:lnTo>
                      <a:cubicBezTo>
                        <a:pt x="245029" y="237983"/>
                        <a:pt x="283839" y="723099"/>
                        <a:pt x="0" y="466811"/>
                      </a:cubicBezTo>
                      <a:lnTo>
                        <a:pt x="13729" y="4668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3" name="Isosceles Triangle 276"/>
                <p:cNvSpPr/>
                <p:nvPr/>
              </p:nvSpPr>
              <p:spPr bwMode="auto">
                <a:xfrm>
                  <a:off x="7619998" y="3937287"/>
                  <a:ext cx="894716" cy="4652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697637 w 878841"/>
                    <a:gd name="connsiteY3" fmla="*/ 40582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724096 w 878841"/>
                    <a:gd name="connsiteY3" fmla="*/ 37407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75821"/>
                    <a:gd name="connsiteX1" fmla="*/ 878841 w 878841"/>
                    <a:gd name="connsiteY1" fmla="*/ 0 h 475821"/>
                    <a:gd name="connsiteX2" fmla="*/ 835642 w 878841"/>
                    <a:gd name="connsiteY2" fmla="*/ 475821 h 475821"/>
                    <a:gd name="connsiteX3" fmla="*/ 724096 w 878841"/>
                    <a:gd name="connsiteY3" fmla="*/ 374076 h 475821"/>
                    <a:gd name="connsiteX4" fmla="*/ 0 w 878841"/>
                    <a:gd name="connsiteY4" fmla="*/ 164756 h 475821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35642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25058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4716" h="465238">
                      <a:moveTo>
                        <a:pt x="0" y="154173"/>
                      </a:moveTo>
                      <a:lnTo>
                        <a:pt x="894716" y="0"/>
                      </a:lnTo>
                      <a:lnTo>
                        <a:pt x="825058" y="465238"/>
                      </a:lnTo>
                      <a:lnTo>
                        <a:pt x="724096" y="363493"/>
                      </a:lnTo>
                      <a:lnTo>
                        <a:pt x="0" y="15417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4" name="Isosceles Triangle 276"/>
                <p:cNvSpPr/>
                <p:nvPr/>
              </p:nvSpPr>
              <p:spPr bwMode="auto">
                <a:xfrm>
                  <a:off x="5752755" y="1880972"/>
                  <a:ext cx="618111" cy="11258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8111" h="1125838">
                      <a:moveTo>
                        <a:pt x="0" y="1125838"/>
                      </a:moveTo>
                      <a:lnTo>
                        <a:pt x="494407" y="0"/>
                      </a:lnTo>
                      <a:lnTo>
                        <a:pt x="618111" y="858108"/>
                      </a:lnTo>
                      <a:lnTo>
                        <a:pt x="0" y="112583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5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5" name="Isosceles Triangle 276"/>
                <p:cNvSpPr/>
                <p:nvPr/>
              </p:nvSpPr>
              <p:spPr bwMode="auto">
                <a:xfrm>
                  <a:off x="8512432" y="3095053"/>
                  <a:ext cx="1214925" cy="1438560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405300"/>
                    <a:gd name="connsiteY0" fmla="*/ 669182 h 669182"/>
                    <a:gd name="connsiteX1" fmla="*/ 118412 w 405300"/>
                    <a:gd name="connsiteY1" fmla="*/ 0 h 669182"/>
                    <a:gd name="connsiteX2" fmla="*/ 405300 w 405300"/>
                    <a:gd name="connsiteY2" fmla="*/ 607397 h 669182"/>
                    <a:gd name="connsiteX3" fmla="*/ 0 w 405300"/>
                    <a:gd name="connsiteY3" fmla="*/ 669182 h 669182"/>
                    <a:gd name="connsiteX0" fmla="*/ 0 w 405300"/>
                    <a:gd name="connsiteY0" fmla="*/ 801474 h 801474"/>
                    <a:gd name="connsiteX1" fmla="*/ 113121 w 405300"/>
                    <a:gd name="connsiteY1" fmla="*/ 0 h 801474"/>
                    <a:gd name="connsiteX2" fmla="*/ 405300 w 405300"/>
                    <a:gd name="connsiteY2" fmla="*/ 739689 h 801474"/>
                    <a:gd name="connsiteX3" fmla="*/ 0 w 405300"/>
                    <a:gd name="connsiteY3" fmla="*/ 801474 h 801474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0 w 1214925"/>
                    <a:gd name="connsiteY3" fmla="*/ 801474 h 961939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392577 w 1214925"/>
                    <a:gd name="connsiteY3" fmla="*/ 856476 h 961939"/>
                    <a:gd name="connsiteX4" fmla="*/ 0 w 1214925"/>
                    <a:gd name="connsiteY4" fmla="*/ 801474 h 961939"/>
                    <a:gd name="connsiteX0" fmla="*/ 0 w 1214925"/>
                    <a:gd name="connsiteY0" fmla="*/ 801474 h 1401518"/>
                    <a:gd name="connsiteX1" fmla="*/ 113121 w 1214925"/>
                    <a:gd name="connsiteY1" fmla="*/ 0 h 1401518"/>
                    <a:gd name="connsiteX2" fmla="*/ 1214925 w 1214925"/>
                    <a:gd name="connsiteY2" fmla="*/ 961939 h 1401518"/>
                    <a:gd name="connsiteX3" fmla="*/ 508993 w 1214925"/>
                    <a:gd name="connsiteY3" fmla="*/ 1401518 h 1401518"/>
                    <a:gd name="connsiteX4" fmla="*/ 0 w 1214925"/>
                    <a:gd name="connsiteY4" fmla="*/ 801474 h 1401518"/>
                    <a:gd name="connsiteX0" fmla="*/ 0 w 1214925"/>
                    <a:gd name="connsiteY0" fmla="*/ 838516 h 1438560"/>
                    <a:gd name="connsiteX1" fmla="*/ 113121 w 1214925"/>
                    <a:gd name="connsiteY1" fmla="*/ 0 h 1438560"/>
                    <a:gd name="connsiteX2" fmla="*/ 1214925 w 1214925"/>
                    <a:gd name="connsiteY2" fmla="*/ 998981 h 1438560"/>
                    <a:gd name="connsiteX3" fmla="*/ 508993 w 1214925"/>
                    <a:gd name="connsiteY3" fmla="*/ 1438560 h 1438560"/>
                    <a:gd name="connsiteX4" fmla="*/ 0 w 1214925"/>
                    <a:gd name="connsiteY4" fmla="*/ 838516 h 143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4925" h="1438560">
                      <a:moveTo>
                        <a:pt x="0" y="838516"/>
                      </a:moveTo>
                      <a:lnTo>
                        <a:pt x="113121" y="0"/>
                      </a:lnTo>
                      <a:lnTo>
                        <a:pt x="1214925" y="998981"/>
                      </a:lnTo>
                      <a:lnTo>
                        <a:pt x="508993" y="1438560"/>
                      </a:lnTo>
                      <a:lnTo>
                        <a:pt x="0" y="8385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6" name="Isosceles Triangle 276"/>
                <p:cNvSpPr/>
                <p:nvPr/>
              </p:nvSpPr>
              <p:spPr bwMode="auto">
                <a:xfrm>
                  <a:off x="7798759" y="4070864"/>
                  <a:ext cx="1928890" cy="122194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8890" h="1221946">
                      <a:moveTo>
                        <a:pt x="631294" y="315785"/>
                      </a:moveTo>
                      <a:lnTo>
                        <a:pt x="1928890" y="0"/>
                      </a:lnTo>
                      <a:lnTo>
                        <a:pt x="0" y="1221946"/>
                      </a:lnTo>
                      <a:lnTo>
                        <a:pt x="631294" y="31578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7" name="Isosceles Triangle 276"/>
                <p:cNvSpPr/>
                <p:nvPr/>
              </p:nvSpPr>
              <p:spPr bwMode="auto">
                <a:xfrm>
                  <a:off x="3769083" y="3466757"/>
                  <a:ext cx="521456" cy="13043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1456" h="1304323">
                      <a:moveTo>
                        <a:pt x="521456" y="0"/>
                      </a:moveTo>
                      <a:lnTo>
                        <a:pt x="301916" y="1304323"/>
                      </a:lnTo>
                      <a:lnTo>
                        <a:pt x="0" y="171620"/>
                      </a:lnTo>
                      <a:lnTo>
                        <a:pt x="52145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78" name="Isosceles Triangle 276"/>
                <p:cNvSpPr/>
                <p:nvPr/>
              </p:nvSpPr>
              <p:spPr bwMode="auto">
                <a:xfrm>
                  <a:off x="2554001" y="4528523"/>
                  <a:ext cx="621855" cy="169104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521456"/>
                    <a:gd name="connsiteY0" fmla="*/ 0 h 2114377"/>
                    <a:gd name="connsiteX1" fmla="*/ 246998 w 521456"/>
                    <a:gd name="connsiteY1" fmla="*/ 2114377 h 2114377"/>
                    <a:gd name="connsiteX2" fmla="*/ 0 w 521456"/>
                    <a:gd name="connsiteY2" fmla="*/ 171620 h 2114377"/>
                    <a:gd name="connsiteX3" fmla="*/ 521456 w 521456"/>
                    <a:gd name="connsiteY3" fmla="*/ 0 h 2114377"/>
                    <a:gd name="connsiteX0" fmla="*/ 844105 w 844105"/>
                    <a:gd name="connsiteY0" fmla="*/ 0 h 2114377"/>
                    <a:gd name="connsiteX1" fmla="*/ 569647 w 844105"/>
                    <a:gd name="connsiteY1" fmla="*/ 2114377 h 2114377"/>
                    <a:gd name="connsiteX2" fmla="*/ 0 w 844105"/>
                    <a:gd name="connsiteY2" fmla="*/ 1668160 h 2114377"/>
                    <a:gd name="connsiteX3" fmla="*/ 844105 w 844105"/>
                    <a:gd name="connsiteY3" fmla="*/ 0 h 2114377"/>
                    <a:gd name="connsiteX0" fmla="*/ 621855 w 621855"/>
                    <a:gd name="connsiteY0" fmla="*/ 0 h 1691044"/>
                    <a:gd name="connsiteX1" fmla="*/ 569647 w 621855"/>
                    <a:gd name="connsiteY1" fmla="*/ 1691044 h 1691044"/>
                    <a:gd name="connsiteX2" fmla="*/ 0 w 621855"/>
                    <a:gd name="connsiteY2" fmla="*/ 1244827 h 1691044"/>
                    <a:gd name="connsiteX3" fmla="*/ 621855 w 621855"/>
                    <a:gd name="connsiteY3" fmla="*/ 0 h 169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1855" h="1691044">
                      <a:moveTo>
                        <a:pt x="621855" y="0"/>
                      </a:moveTo>
                      <a:lnTo>
                        <a:pt x="569647" y="1691044"/>
                      </a:lnTo>
                      <a:lnTo>
                        <a:pt x="0" y="1244827"/>
                      </a:lnTo>
                      <a:lnTo>
                        <a:pt x="621855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9" name="TextBox 178"/>
                <p:cNvSpPr txBox="1"/>
                <p:nvPr/>
              </p:nvSpPr>
              <p:spPr>
                <a:xfrm>
                  <a:off x="1098400" y="2035080"/>
                  <a:ext cx="917625" cy="98571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757" h="858115">
                      <a:moveTo>
                        <a:pt x="0" y="0"/>
                      </a:moveTo>
                      <a:lnTo>
                        <a:pt x="891757" y="464158"/>
                      </a:lnTo>
                      <a:lnTo>
                        <a:pt x="364586" y="8581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80" name="Isosceles Triangle 276"/>
                <p:cNvSpPr/>
                <p:nvPr/>
              </p:nvSpPr>
              <p:spPr bwMode="auto">
                <a:xfrm>
                  <a:off x="524439" y="2041080"/>
                  <a:ext cx="949205" cy="984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205" h="984775">
                      <a:moveTo>
                        <a:pt x="578810" y="0"/>
                      </a:moveTo>
                      <a:lnTo>
                        <a:pt x="949205" y="984775"/>
                      </a:lnTo>
                      <a:lnTo>
                        <a:pt x="0" y="302717"/>
                      </a:lnTo>
                      <a:lnTo>
                        <a:pt x="57881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1" name="Isosceles Triangle 276"/>
                <p:cNvSpPr/>
                <p:nvPr/>
              </p:nvSpPr>
              <p:spPr bwMode="auto">
                <a:xfrm>
                  <a:off x="1435748" y="3037859"/>
                  <a:ext cx="1486468" cy="59790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177622 w 1177622"/>
                    <a:gd name="connsiteY0" fmla="*/ 68382 h 455028"/>
                    <a:gd name="connsiteX1" fmla="*/ 40404 w 1177622"/>
                    <a:gd name="connsiteY1" fmla="*/ 455028 h 455028"/>
                    <a:gd name="connsiteX2" fmla="*/ 0 w 1177622"/>
                    <a:gd name="connsiteY2" fmla="*/ 0 h 455028"/>
                    <a:gd name="connsiteX3" fmla="*/ 1177622 w 1177622"/>
                    <a:gd name="connsiteY3" fmla="*/ 68382 h 455028"/>
                    <a:gd name="connsiteX0" fmla="*/ 1486468 w 1486468"/>
                    <a:gd name="connsiteY0" fmla="*/ 68382 h 597903"/>
                    <a:gd name="connsiteX1" fmla="*/ 0 w 1486468"/>
                    <a:gd name="connsiteY1" fmla="*/ 597903 h 597903"/>
                    <a:gd name="connsiteX2" fmla="*/ 308846 w 1486468"/>
                    <a:gd name="connsiteY2" fmla="*/ 0 h 597903"/>
                    <a:gd name="connsiteX3" fmla="*/ 1486468 w 1486468"/>
                    <a:gd name="connsiteY3" fmla="*/ 68382 h 597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86468" h="597903">
                      <a:moveTo>
                        <a:pt x="1486468" y="68382"/>
                      </a:moveTo>
                      <a:lnTo>
                        <a:pt x="0" y="597903"/>
                      </a:lnTo>
                      <a:lnTo>
                        <a:pt x="308846" y="0"/>
                      </a:lnTo>
                      <a:lnTo>
                        <a:pt x="1486468" y="6838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2" name="Isosceles Triangle 276"/>
                <p:cNvSpPr/>
                <p:nvPr/>
              </p:nvSpPr>
              <p:spPr bwMode="auto">
                <a:xfrm>
                  <a:off x="1638759" y="4089023"/>
                  <a:ext cx="611585" cy="52483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1585" h="524831">
                      <a:moveTo>
                        <a:pt x="611585" y="524831"/>
                      </a:moveTo>
                      <a:lnTo>
                        <a:pt x="154432" y="493606"/>
                      </a:lnTo>
                      <a:lnTo>
                        <a:pt x="0" y="0"/>
                      </a:lnTo>
                      <a:lnTo>
                        <a:pt x="611585" y="524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3" name="Isosceles Triangle 276"/>
                <p:cNvSpPr/>
                <p:nvPr/>
              </p:nvSpPr>
              <p:spPr bwMode="auto">
                <a:xfrm>
                  <a:off x="2923902" y="2639209"/>
                  <a:ext cx="1661604" cy="47677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230664 w 1669797"/>
                    <a:gd name="connsiteY2" fmla="*/ 245362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8729 w 1669797"/>
                    <a:gd name="connsiteY2" fmla="*/ 147040 h 468581"/>
                    <a:gd name="connsiteX3" fmla="*/ 1669797 w 1669797"/>
                    <a:gd name="connsiteY3" fmla="*/ 0 h 468581"/>
                    <a:gd name="connsiteX0" fmla="*/ 1628830 w 1628830"/>
                    <a:gd name="connsiteY0" fmla="*/ 0 h 493162"/>
                    <a:gd name="connsiteX1" fmla="*/ 0 w 1628830"/>
                    <a:gd name="connsiteY1" fmla="*/ 493162 h 493162"/>
                    <a:gd name="connsiteX2" fmla="*/ 107762 w 1628830"/>
                    <a:gd name="connsiteY2" fmla="*/ 147040 h 493162"/>
                    <a:gd name="connsiteX3" fmla="*/ 1628830 w 1628830"/>
                    <a:gd name="connsiteY3" fmla="*/ 0 h 493162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0536 w 1661604"/>
                    <a:gd name="connsiteY2" fmla="*/ 147040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279332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178790 h 476774"/>
                    <a:gd name="connsiteX3" fmla="*/ 1661604 w 1661604"/>
                    <a:gd name="connsiteY3" fmla="*/ 0 h 47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1604" h="476774">
                      <a:moveTo>
                        <a:pt x="1661604" y="0"/>
                      </a:moveTo>
                      <a:lnTo>
                        <a:pt x="0" y="476774"/>
                      </a:lnTo>
                      <a:lnTo>
                        <a:pt x="145827" y="178790"/>
                      </a:lnTo>
                      <a:lnTo>
                        <a:pt x="166160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4" name="Isosceles Triangle 276"/>
                <p:cNvSpPr/>
                <p:nvPr/>
              </p:nvSpPr>
              <p:spPr bwMode="auto">
                <a:xfrm>
                  <a:off x="891901" y="3605603"/>
                  <a:ext cx="661992" cy="959089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579670 w 1579670"/>
                    <a:gd name="connsiteY0" fmla="*/ 57799 h 239607"/>
                    <a:gd name="connsiteX1" fmla="*/ 0 w 1579670"/>
                    <a:gd name="connsiteY1" fmla="*/ 239607 h 239607"/>
                    <a:gd name="connsiteX2" fmla="*/ 550214 w 1579670"/>
                    <a:gd name="connsiteY2" fmla="*/ 0 h 239607"/>
                    <a:gd name="connsiteX3" fmla="*/ 1579670 w 1579670"/>
                    <a:gd name="connsiteY3" fmla="*/ 57799 h 239607"/>
                    <a:gd name="connsiteX0" fmla="*/ 661992 w 661992"/>
                    <a:gd name="connsiteY0" fmla="*/ 959089 h 959089"/>
                    <a:gd name="connsiteX1" fmla="*/ 0 w 661992"/>
                    <a:gd name="connsiteY1" fmla="*/ 239607 h 959089"/>
                    <a:gd name="connsiteX2" fmla="*/ 550214 w 661992"/>
                    <a:gd name="connsiteY2" fmla="*/ 0 h 959089"/>
                    <a:gd name="connsiteX3" fmla="*/ 661992 w 661992"/>
                    <a:gd name="connsiteY3" fmla="*/ 959089 h 95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1992" h="959089">
                      <a:moveTo>
                        <a:pt x="661992" y="959089"/>
                      </a:moveTo>
                      <a:lnTo>
                        <a:pt x="0" y="239607"/>
                      </a:lnTo>
                      <a:lnTo>
                        <a:pt x="550214" y="0"/>
                      </a:lnTo>
                      <a:lnTo>
                        <a:pt x="661992" y="9590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5" name="Isosceles Triangle 276"/>
                <p:cNvSpPr/>
                <p:nvPr/>
              </p:nvSpPr>
              <p:spPr bwMode="auto">
                <a:xfrm>
                  <a:off x="-548917" y="2105353"/>
                  <a:ext cx="1137657" cy="117450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  <a:gd name="connsiteX0" fmla="*/ 767262 w 1137657"/>
                    <a:gd name="connsiteY0" fmla="*/ 0 h 984775"/>
                    <a:gd name="connsiteX1" fmla="*/ 1137657 w 1137657"/>
                    <a:gd name="connsiteY1" fmla="*/ 984775 h 984775"/>
                    <a:gd name="connsiteX2" fmla="*/ 0 w 1137657"/>
                    <a:gd name="connsiteY2" fmla="*/ 450201 h 984775"/>
                    <a:gd name="connsiteX3" fmla="*/ 767262 w 1137657"/>
                    <a:gd name="connsiteY3" fmla="*/ 0 h 984775"/>
                    <a:gd name="connsiteX0" fmla="*/ 767262 w 1137657"/>
                    <a:gd name="connsiteY0" fmla="*/ 189727 h 1174502"/>
                    <a:gd name="connsiteX1" fmla="*/ 335885 w 1137657"/>
                    <a:gd name="connsiteY1" fmla="*/ 389 h 1174502"/>
                    <a:gd name="connsiteX2" fmla="*/ 1137657 w 1137657"/>
                    <a:gd name="connsiteY2" fmla="*/ 1174502 h 1174502"/>
                    <a:gd name="connsiteX3" fmla="*/ 0 w 1137657"/>
                    <a:gd name="connsiteY3" fmla="*/ 639928 h 1174502"/>
                    <a:gd name="connsiteX4" fmla="*/ 767262 w 1137657"/>
                    <a:gd name="connsiteY4" fmla="*/ 189727 h 117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657" h="1174502">
                      <a:moveTo>
                        <a:pt x="767262" y="189727"/>
                      </a:moveTo>
                      <a:cubicBezTo>
                        <a:pt x="770953" y="200356"/>
                        <a:pt x="332194" y="-10240"/>
                        <a:pt x="335885" y="389"/>
                      </a:cubicBezTo>
                      <a:lnTo>
                        <a:pt x="1137657" y="1174502"/>
                      </a:lnTo>
                      <a:lnTo>
                        <a:pt x="0" y="639928"/>
                      </a:lnTo>
                      <a:lnTo>
                        <a:pt x="767262" y="18972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6" name="Isosceles Triangle 276"/>
                <p:cNvSpPr/>
                <p:nvPr/>
              </p:nvSpPr>
              <p:spPr bwMode="auto">
                <a:xfrm>
                  <a:off x="2908757" y="2114821"/>
                  <a:ext cx="1324423" cy="476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24423" h="476775">
                      <a:moveTo>
                        <a:pt x="1324423" y="0"/>
                      </a:moveTo>
                      <a:lnTo>
                        <a:pt x="965594" y="476775"/>
                      </a:lnTo>
                      <a:lnTo>
                        <a:pt x="0" y="130653"/>
                      </a:lnTo>
                      <a:lnTo>
                        <a:pt x="132442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30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7" name="Isosceles Triangle 276"/>
                <p:cNvSpPr/>
                <p:nvPr/>
              </p:nvSpPr>
              <p:spPr bwMode="auto">
                <a:xfrm>
                  <a:off x="9652048" y="4089024"/>
                  <a:ext cx="1562036" cy="51818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36" h="518186">
                      <a:moveTo>
                        <a:pt x="1562036" y="16831"/>
                      </a:moveTo>
                      <a:lnTo>
                        <a:pt x="1391659" y="518186"/>
                      </a:lnTo>
                      <a:lnTo>
                        <a:pt x="0" y="0"/>
                      </a:lnTo>
                      <a:lnTo>
                        <a:pt x="1562036" y="16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360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88" name="Isosceles Triangle 276"/>
                <p:cNvSpPr/>
                <p:nvPr/>
              </p:nvSpPr>
              <p:spPr bwMode="auto">
                <a:xfrm>
                  <a:off x="8649504" y="3112000"/>
                  <a:ext cx="2336848" cy="67142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1439133 w 1439133"/>
                    <a:gd name="connsiteY0" fmla="*/ 0 h 2025355"/>
                    <a:gd name="connsiteX1" fmla="*/ 1129465 w 1439133"/>
                    <a:gd name="connsiteY1" fmla="*/ 2025355 h 2025355"/>
                    <a:gd name="connsiteX2" fmla="*/ 0 w 1439133"/>
                    <a:gd name="connsiteY2" fmla="*/ 1023749 h 2025355"/>
                    <a:gd name="connsiteX3" fmla="*/ 1439133 w 1439133"/>
                    <a:gd name="connsiteY3" fmla="*/ 0 h 2025355"/>
                    <a:gd name="connsiteX0" fmla="*/ 1439133 w 1439133"/>
                    <a:gd name="connsiteY0" fmla="*/ 0 h 1689419"/>
                    <a:gd name="connsiteX1" fmla="*/ 727981 w 1439133"/>
                    <a:gd name="connsiteY1" fmla="*/ 1689419 h 1689419"/>
                    <a:gd name="connsiteX2" fmla="*/ 0 w 1439133"/>
                    <a:gd name="connsiteY2" fmla="*/ 1023749 h 1689419"/>
                    <a:gd name="connsiteX3" fmla="*/ 1439133 w 1439133"/>
                    <a:gd name="connsiteY3" fmla="*/ 0 h 1689419"/>
                    <a:gd name="connsiteX0" fmla="*/ 1439133 w 1439133"/>
                    <a:gd name="connsiteY0" fmla="*/ 0 h 1738580"/>
                    <a:gd name="connsiteX1" fmla="*/ 1334304 w 1439133"/>
                    <a:gd name="connsiteY1" fmla="*/ 1738580 h 1738580"/>
                    <a:gd name="connsiteX2" fmla="*/ 0 w 1439133"/>
                    <a:gd name="connsiteY2" fmla="*/ 1023749 h 1738580"/>
                    <a:gd name="connsiteX3" fmla="*/ 1439133 w 1439133"/>
                    <a:gd name="connsiteY3" fmla="*/ 0 h 1738580"/>
                    <a:gd name="connsiteX0" fmla="*/ 1062230 w 1062230"/>
                    <a:gd name="connsiteY0" fmla="*/ 0 h 1738580"/>
                    <a:gd name="connsiteX1" fmla="*/ 957401 w 1062230"/>
                    <a:gd name="connsiteY1" fmla="*/ 1738580 h 1738580"/>
                    <a:gd name="connsiteX2" fmla="*/ 0 w 1062230"/>
                    <a:gd name="connsiteY2" fmla="*/ 917233 h 1738580"/>
                    <a:gd name="connsiteX3" fmla="*/ 1062230 w 1062230"/>
                    <a:gd name="connsiteY3" fmla="*/ 0 h 1738580"/>
                    <a:gd name="connsiteX0" fmla="*/ 1062230 w 3399078"/>
                    <a:gd name="connsiteY0" fmla="*/ 0 h 917233"/>
                    <a:gd name="connsiteX1" fmla="*/ 3399078 w 3399078"/>
                    <a:gd name="connsiteY1" fmla="*/ 411225 h 917233"/>
                    <a:gd name="connsiteX2" fmla="*/ 0 w 3399078"/>
                    <a:gd name="connsiteY2" fmla="*/ 917233 h 917233"/>
                    <a:gd name="connsiteX3" fmla="*/ 1062230 w 3399078"/>
                    <a:gd name="connsiteY3" fmla="*/ 0 h 917233"/>
                    <a:gd name="connsiteX0" fmla="*/ 0 w 2336848"/>
                    <a:gd name="connsiteY0" fmla="*/ 0 h 671427"/>
                    <a:gd name="connsiteX1" fmla="*/ 2336848 w 2336848"/>
                    <a:gd name="connsiteY1" fmla="*/ 411225 h 671427"/>
                    <a:gd name="connsiteX2" fmla="*/ 1739964 w 2336848"/>
                    <a:gd name="connsiteY2" fmla="*/ 671427 h 671427"/>
                    <a:gd name="connsiteX3" fmla="*/ 0 w 2336848"/>
                    <a:gd name="connsiteY3" fmla="*/ 0 h 671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6848" h="671427">
                      <a:moveTo>
                        <a:pt x="0" y="0"/>
                      </a:moveTo>
                      <a:lnTo>
                        <a:pt x="2336848" y="411225"/>
                      </a:lnTo>
                      <a:lnTo>
                        <a:pt x="1739964" y="67142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176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89" name="Isosceles Triangle 276"/>
                <p:cNvSpPr/>
                <p:nvPr/>
              </p:nvSpPr>
              <p:spPr bwMode="auto">
                <a:xfrm>
                  <a:off x="2213158" y="2012130"/>
                  <a:ext cx="700861" cy="35602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399409 w 1399409"/>
                    <a:gd name="connsiteY0" fmla="*/ 0 h 632452"/>
                    <a:gd name="connsiteX1" fmla="*/ 0 w 1399409"/>
                    <a:gd name="connsiteY1" fmla="*/ 632452 h 632452"/>
                    <a:gd name="connsiteX2" fmla="*/ 74986 w 1399409"/>
                    <a:gd name="connsiteY2" fmla="*/ 130653 h 632452"/>
                    <a:gd name="connsiteX3" fmla="*/ 1399409 w 1399409"/>
                    <a:gd name="connsiteY3" fmla="*/ 0 h 632452"/>
                    <a:gd name="connsiteX0" fmla="*/ 1063474 w 1063474"/>
                    <a:gd name="connsiteY0" fmla="*/ 573992 h 573992"/>
                    <a:gd name="connsiteX1" fmla="*/ 0 w 1063474"/>
                    <a:gd name="connsiteY1" fmla="*/ 501799 h 573992"/>
                    <a:gd name="connsiteX2" fmla="*/ 74986 w 1063474"/>
                    <a:gd name="connsiteY2" fmla="*/ 0 h 573992"/>
                    <a:gd name="connsiteX3" fmla="*/ 1063474 w 1063474"/>
                    <a:gd name="connsiteY3" fmla="*/ 573992 h 573992"/>
                    <a:gd name="connsiteX0" fmla="*/ 834055 w 834055"/>
                    <a:gd name="connsiteY0" fmla="*/ 270830 h 501799"/>
                    <a:gd name="connsiteX1" fmla="*/ 0 w 834055"/>
                    <a:gd name="connsiteY1" fmla="*/ 501799 h 501799"/>
                    <a:gd name="connsiteX2" fmla="*/ 74986 w 834055"/>
                    <a:gd name="connsiteY2" fmla="*/ 0 h 501799"/>
                    <a:gd name="connsiteX3" fmla="*/ 834055 w 834055"/>
                    <a:gd name="connsiteY3" fmla="*/ 270830 h 501799"/>
                    <a:gd name="connsiteX0" fmla="*/ 759069 w 759069"/>
                    <a:gd name="connsiteY0" fmla="*/ 270830 h 493605"/>
                    <a:gd name="connsiteX1" fmla="*/ 146240 w 759069"/>
                    <a:gd name="connsiteY1" fmla="*/ 493605 h 493605"/>
                    <a:gd name="connsiteX2" fmla="*/ 0 w 759069"/>
                    <a:gd name="connsiteY2" fmla="*/ 0 h 493605"/>
                    <a:gd name="connsiteX3" fmla="*/ 759069 w 759069"/>
                    <a:gd name="connsiteY3" fmla="*/ 270830 h 493605"/>
                    <a:gd name="connsiteX0" fmla="*/ 759069 w 759069"/>
                    <a:gd name="connsiteY0" fmla="*/ 270830 h 393063"/>
                    <a:gd name="connsiteX1" fmla="*/ 130365 w 759069"/>
                    <a:gd name="connsiteY1" fmla="*/ 393063 h 393063"/>
                    <a:gd name="connsiteX2" fmla="*/ 0 w 759069"/>
                    <a:gd name="connsiteY2" fmla="*/ 0 h 393063"/>
                    <a:gd name="connsiteX3" fmla="*/ 759069 w 759069"/>
                    <a:gd name="connsiteY3" fmla="*/ 270830 h 393063"/>
                    <a:gd name="connsiteX0" fmla="*/ 628704 w 628704"/>
                    <a:gd name="connsiteY0" fmla="*/ 244372 h 366605"/>
                    <a:gd name="connsiteX1" fmla="*/ 0 w 628704"/>
                    <a:gd name="connsiteY1" fmla="*/ 366605 h 366605"/>
                    <a:gd name="connsiteX2" fmla="*/ 60135 w 628704"/>
                    <a:gd name="connsiteY2" fmla="*/ 0 h 366605"/>
                    <a:gd name="connsiteX3" fmla="*/ 628704 w 628704"/>
                    <a:gd name="connsiteY3" fmla="*/ 244372 h 366605"/>
                    <a:gd name="connsiteX0" fmla="*/ 700861 w 700861"/>
                    <a:gd name="connsiteY0" fmla="*/ 233789 h 356022"/>
                    <a:gd name="connsiteX1" fmla="*/ 72157 w 700861"/>
                    <a:gd name="connsiteY1" fmla="*/ 356022 h 356022"/>
                    <a:gd name="connsiteX2" fmla="*/ 0 w 700861"/>
                    <a:gd name="connsiteY2" fmla="*/ 0 h 356022"/>
                    <a:gd name="connsiteX3" fmla="*/ 700861 w 700861"/>
                    <a:gd name="connsiteY3" fmla="*/ 233789 h 356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0861" h="356022">
                      <a:moveTo>
                        <a:pt x="700861" y="233789"/>
                      </a:moveTo>
                      <a:lnTo>
                        <a:pt x="72157" y="356022"/>
                      </a:lnTo>
                      <a:lnTo>
                        <a:pt x="0" y="0"/>
                      </a:lnTo>
                      <a:lnTo>
                        <a:pt x="700861" y="2337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0" name="Isosceles Triangle 276"/>
                <p:cNvSpPr/>
                <p:nvPr/>
              </p:nvSpPr>
              <p:spPr bwMode="auto">
                <a:xfrm>
                  <a:off x="2925094" y="2648510"/>
                  <a:ext cx="1665422" cy="47611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5422" h="476111">
                      <a:moveTo>
                        <a:pt x="0" y="476111"/>
                      </a:moveTo>
                      <a:lnTo>
                        <a:pt x="1665422" y="0"/>
                      </a:lnTo>
                      <a:lnTo>
                        <a:pt x="1523388" y="394397"/>
                      </a:lnTo>
                      <a:lnTo>
                        <a:pt x="0" y="4761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1" name="Isosceles Triangle 276"/>
                <p:cNvSpPr/>
                <p:nvPr/>
              </p:nvSpPr>
              <p:spPr bwMode="auto">
                <a:xfrm>
                  <a:off x="4277030" y="2976252"/>
                  <a:ext cx="1489764" cy="5890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81425"/>
                    <a:gd name="connsiteX1" fmla="*/ 1665422 w 1665422"/>
                    <a:gd name="connsiteY1" fmla="*/ 0 h 481425"/>
                    <a:gd name="connsiteX2" fmla="*/ 1523388 w 1665422"/>
                    <a:gd name="connsiteY2" fmla="*/ 394397 h 481425"/>
                    <a:gd name="connsiteX3" fmla="*/ 245809 w 1665422"/>
                    <a:gd name="connsiteY3" fmla="*/ 481425 h 481425"/>
                    <a:gd name="connsiteX4" fmla="*/ 0 w 1665422"/>
                    <a:gd name="connsiteY4" fmla="*/ 476111 h 481425"/>
                    <a:gd name="connsiteX0" fmla="*/ 0 w 1678215"/>
                    <a:gd name="connsiteY0" fmla="*/ 476111 h 589023"/>
                    <a:gd name="connsiteX1" fmla="*/ 1665422 w 1678215"/>
                    <a:gd name="connsiteY1" fmla="*/ 0 h 589023"/>
                    <a:gd name="connsiteX2" fmla="*/ 1523388 w 1678215"/>
                    <a:gd name="connsiteY2" fmla="*/ 394397 h 589023"/>
                    <a:gd name="connsiteX3" fmla="*/ 1605938 w 1678215"/>
                    <a:gd name="connsiteY3" fmla="*/ 587942 h 589023"/>
                    <a:gd name="connsiteX4" fmla="*/ 245809 w 1678215"/>
                    <a:gd name="connsiteY4" fmla="*/ 481425 h 589023"/>
                    <a:gd name="connsiteX5" fmla="*/ 0 w 1678215"/>
                    <a:gd name="connsiteY5" fmla="*/ 476111 h 589023"/>
                    <a:gd name="connsiteX0" fmla="*/ 0 w 1489764"/>
                    <a:gd name="connsiteY0" fmla="*/ 484305 h 589023"/>
                    <a:gd name="connsiteX1" fmla="*/ 1476971 w 1489764"/>
                    <a:gd name="connsiteY1" fmla="*/ 0 h 589023"/>
                    <a:gd name="connsiteX2" fmla="*/ 1334937 w 1489764"/>
                    <a:gd name="connsiteY2" fmla="*/ 394397 h 589023"/>
                    <a:gd name="connsiteX3" fmla="*/ 1417487 w 1489764"/>
                    <a:gd name="connsiteY3" fmla="*/ 587942 h 589023"/>
                    <a:gd name="connsiteX4" fmla="*/ 57358 w 1489764"/>
                    <a:gd name="connsiteY4" fmla="*/ 481425 h 589023"/>
                    <a:gd name="connsiteX5" fmla="*/ 0 w 1489764"/>
                    <a:gd name="connsiteY5" fmla="*/ 484305 h 58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9764" h="589023">
                      <a:moveTo>
                        <a:pt x="0" y="484305"/>
                      </a:moveTo>
                      <a:lnTo>
                        <a:pt x="1476971" y="0"/>
                      </a:lnTo>
                      <a:lnTo>
                        <a:pt x="1334937" y="394397"/>
                      </a:lnTo>
                      <a:cubicBezTo>
                        <a:pt x="1301808" y="458247"/>
                        <a:pt x="1630417" y="573437"/>
                        <a:pt x="1417487" y="587942"/>
                      </a:cubicBezTo>
                      <a:cubicBezTo>
                        <a:pt x="1204557" y="602447"/>
                        <a:pt x="301799" y="465924"/>
                        <a:pt x="57358" y="481425"/>
                      </a:cubicBezTo>
                      <a:lnTo>
                        <a:pt x="0" y="48430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2" name="TextBox 191"/>
                <p:cNvSpPr txBox="1"/>
                <p:nvPr/>
              </p:nvSpPr>
              <p:spPr>
                <a:xfrm>
                  <a:off x="6338858" y="4027480"/>
                  <a:ext cx="1265167" cy="122196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1068386"/>
                    <a:gd name="connsiteX1" fmla="*/ 1250073 w 1250073"/>
                    <a:gd name="connsiteY1" fmla="*/ 68134 h 1068386"/>
                    <a:gd name="connsiteX2" fmla="*/ 269036 w 1250073"/>
                    <a:gd name="connsiteY2" fmla="*/ 1068386 h 1068386"/>
                    <a:gd name="connsiteX3" fmla="*/ 0 w 1250073"/>
                    <a:gd name="connsiteY3" fmla="*/ 0 h 1068386"/>
                    <a:gd name="connsiteX0" fmla="*/ 0 w 1116368"/>
                    <a:gd name="connsiteY0" fmla="*/ 23999 h 1000252"/>
                    <a:gd name="connsiteX1" fmla="*/ 1116368 w 1116368"/>
                    <a:gd name="connsiteY1" fmla="*/ 0 h 1000252"/>
                    <a:gd name="connsiteX2" fmla="*/ 135331 w 1116368"/>
                    <a:gd name="connsiteY2" fmla="*/ 1000252 h 1000252"/>
                    <a:gd name="connsiteX3" fmla="*/ 0 w 1116368"/>
                    <a:gd name="connsiteY3" fmla="*/ 23999 h 1000252"/>
                    <a:gd name="connsiteX0" fmla="*/ 0 w 1229502"/>
                    <a:gd name="connsiteY0" fmla="*/ 0 h 1063779"/>
                    <a:gd name="connsiteX1" fmla="*/ 1229502 w 1229502"/>
                    <a:gd name="connsiteY1" fmla="*/ 63527 h 1063779"/>
                    <a:gd name="connsiteX2" fmla="*/ 248465 w 1229502"/>
                    <a:gd name="connsiteY2" fmla="*/ 1063779 h 1063779"/>
                    <a:gd name="connsiteX3" fmla="*/ 0 w 1229502"/>
                    <a:gd name="connsiteY3" fmla="*/ 0 h 1063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9502" h="1063779">
                      <a:moveTo>
                        <a:pt x="0" y="0"/>
                      </a:moveTo>
                      <a:lnTo>
                        <a:pt x="1229502" y="63527"/>
                      </a:lnTo>
                      <a:lnTo>
                        <a:pt x="248465" y="10637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7595884" y="2321855"/>
                  <a:ext cx="1056916" cy="96113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27121" h="836717">
                      <a:moveTo>
                        <a:pt x="0" y="0"/>
                      </a:moveTo>
                      <a:lnTo>
                        <a:pt x="1027121" y="671010"/>
                      </a:lnTo>
                      <a:lnTo>
                        <a:pt x="372549" y="8367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4" name="TextBox 193"/>
                <p:cNvSpPr txBox="1"/>
                <p:nvPr/>
              </p:nvSpPr>
              <p:spPr>
                <a:xfrm>
                  <a:off x="8608128" y="3081466"/>
                  <a:ext cx="1781704" cy="100449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0 w 1731477"/>
                    <a:gd name="connsiteY0" fmla="*/ 0 h 874461"/>
                    <a:gd name="connsiteX1" fmla="*/ 1731477 w 1731477"/>
                    <a:gd name="connsiteY1" fmla="*/ 608894 h 874461"/>
                    <a:gd name="connsiteX2" fmla="*/ 1100793 w 1731477"/>
                    <a:gd name="connsiteY2" fmla="*/ 874461 h 874461"/>
                    <a:gd name="connsiteX3" fmla="*/ 0 w 1731477"/>
                    <a:gd name="connsiteY3" fmla="*/ 0 h 87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1477" h="874461">
                      <a:moveTo>
                        <a:pt x="0" y="0"/>
                      </a:moveTo>
                      <a:lnTo>
                        <a:pt x="1731477" y="608894"/>
                      </a:lnTo>
                      <a:lnTo>
                        <a:pt x="1100793" y="8744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1386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10543820" y="4616050"/>
                  <a:ext cx="1484721" cy="1387203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455558 w 2135610"/>
                    <a:gd name="connsiteY0" fmla="*/ 0 h 1221891"/>
                    <a:gd name="connsiteX1" fmla="*/ 2135610 w 2135610"/>
                    <a:gd name="connsiteY1" fmla="*/ 599681 h 1221891"/>
                    <a:gd name="connsiteX2" fmla="*/ 0 w 2135610"/>
                    <a:gd name="connsiteY2" fmla="*/ 1221891 h 1221891"/>
                    <a:gd name="connsiteX3" fmla="*/ 455558 w 2135610"/>
                    <a:gd name="connsiteY3" fmla="*/ 0 h 1221891"/>
                    <a:gd name="connsiteX0" fmla="*/ 455558 w 1395091"/>
                    <a:gd name="connsiteY0" fmla="*/ 0 h 1221891"/>
                    <a:gd name="connsiteX1" fmla="*/ 1395091 w 1395091"/>
                    <a:gd name="connsiteY1" fmla="*/ 342897 h 1221891"/>
                    <a:gd name="connsiteX2" fmla="*/ 0 w 1395091"/>
                    <a:gd name="connsiteY2" fmla="*/ 1221891 h 1221891"/>
                    <a:gd name="connsiteX3" fmla="*/ 455558 w 1395091"/>
                    <a:gd name="connsiteY3" fmla="*/ 0 h 1221891"/>
                    <a:gd name="connsiteX0" fmla="*/ 487408 w 1395091"/>
                    <a:gd name="connsiteY0" fmla="*/ 0 h 1207625"/>
                    <a:gd name="connsiteX1" fmla="*/ 1395091 w 1395091"/>
                    <a:gd name="connsiteY1" fmla="*/ 328631 h 1207625"/>
                    <a:gd name="connsiteX2" fmla="*/ 0 w 1395091"/>
                    <a:gd name="connsiteY2" fmla="*/ 1207625 h 1207625"/>
                    <a:gd name="connsiteX3" fmla="*/ 487408 w 1395091"/>
                    <a:gd name="connsiteY3" fmla="*/ 0 h 1207625"/>
                    <a:gd name="connsiteX0" fmla="*/ 487408 w 1442866"/>
                    <a:gd name="connsiteY0" fmla="*/ 0 h 1207625"/>
                    <a:gd name="connsiteX1" fmla="*/ 1442866 w 1442866"/>
                    <a:gd name="connsiteY1" fmla="*/ 321498 h 1207625"/>
                    <a:gd name="connsiteX2" fmla="*/ 0 w 1442866"/>
                    <a:gd name="connsiteY2" fmla="*/ 1207625 h 1207625"/>
                    <a:gd name="connsiteX3" fmla="*/ 487408 w 1442866"/>
                    <a:gd name="connsiteY3" fmla="*/ 0 h 120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42866" h="1207625">
                      <a:moveTo>
                        <a:pt x="487408" y="0"/>
                      </a:moveTo>
                      <a:lnTo>
                        <a:pt x="1442866" y="321498"/>
                      </a:lnTo>
                      <a:lnTo>
                        <a:pt x="0" y="1207625"/>
                      </a:lnTo>
                      <a:lnTo>
                        <a:pt x="48740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6" name="Isosceles Triangle 276"/>
                <p:cNvSpPr/>
                <p:nvPr/>
              </p:nvSpPr>
              <p:spPr bwMode="auto">
                <a:xfrm>
                  <a:off x="8575475" y="6121053"/>
                  <a:ext cx="519333" cy="61852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373971 w 883658"/>
                    <a:gd name="connsiteY0" fmla="*/ 0 h 1263355"/>
                    <a:gd name="connsiteX1" fmla="*/ 883658 w 883658"/>
                    <a:gd name="connsiteY1" fmla="*/ 1263355 h 1263355"/>
                    <a:gd name="connsiteX2" fmla="*/ 0 w 883658"/>
                    <a:gd name="connsiteY2" fmla="*/ 261749 h 1263355"/>
                    <a:gd name="connsiteX3" fmla="*/ 373971 w 883658"/>
                    <a:gd name="connsiteY3" fmla="*/ 0 h 1263355"/>
                    <a:gd name="connsiteX0" fmla="*/ 562423 w 1072110"/>
                    <a:gd name="connsiteY0" fmla="*/ 0 h 1263355"/>
                    <a:gd name="connsiteX1" fmla="*/ 1072110 w 1072110"/>
                    <a:gd name="connsiteY1" fmla="*/ 1263355 h 1263355"/>
                    <a:gd name="connsiteX2" fmla="*/ 0 w 1072110"/>
                    <a:gd name="connsiteY2" fmla="*/ 278136 h 1263355"/>
                    <a:gd name="connsiteX3" fmla="*/ 562423 w 1072110"/>
                    <a:gd name="connsiteY3" fmla="*/ 0 h 1263355"/>
                    <a:gd name="connsiteX0" fmla="*/ 535208 w 1072110"/>
                    <a:gd name="connsiteY0" fmla="*/ 0 h 1199855"/>
                    <a:gd name="connsiteX1" fmla="*/ 1072110 w 1072110"/>
                    <a:gd name="connsiteY1" fmla="*/ 1199855 h 1199855"/>
                    <a:gd name="connsiteX2" fmla="*/ 0 w 1072110"/>
                    <a:gd name="connsiteY2" fmla="*/ 214636 h 1199855"/>
                    <a:gd name="connsiteX3" fmla="*/ 535208 w 1072110"/>
                    <a:gd name="connsiteY3" fmla="*/ 0 h 1199855"/>
                    <a:gd name="connsiteX0" fmla="*/ 535208 w 535208"/>
                    <a:gd name="connsiteY0" fmla="*/ 0 h 655569"/>
                    <a:gd name="connsiteX1" fmla="*/ 310110 w 535208"/>
                    <a:gd name="connsiteY1" fmla="*/ 655569 h 655569"/>
                    <a:gd name="connsiteX2" fmla="*/ 0 w 535208"/>
                    <a:gd name="connsiteY2" fmla="*/ 214636 h 655569"/>
                    <a:gd name="connsiteX3" fmla="*/ 535208 w 535208"/>
                    <a:gd name="connsiteY3" fmla="*/ 0 h 655569"/>
                    <a:gd name="connsiteX0" fmla="*/ 466416 w 466416"/>
                    <a:gd name="connsiteY0" fmla="*/ 0 h 449194"/>
                    <a:gd name="connsiteX1" fmla="*/ 310110 w 466416"/>
                    <a:gd name="connsiteY1" fmla="*/ 449194 h 449194"/>
                    <a:gd name="connsiteX2" fmla="*/ 0 w 466416"/>
                    <a:gd name="connsiteY2" fmla="*/ 8261 h 449194"/>
                    <a:gd name="connsiteX3" fmla="*/ 466416 w 466416"/>
                    <a:gd name="connsiteY3" fmla="*/ 0 h 449194"/>
                    <a:gd name="connsiteX0" fmla="*/ 519333 w 519333"/>
                    <a:gd name="connsiteY0" fmla="*/ 0 h 618528"/>
                    <a:gd name="connsiteX1" fmla="*/ 310110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  <a:gd name="connsiteX0" fmla="*/ 519333 w 519333"/>
                    <a:gd name="connsiteY0" fmla="*/ 0 h 428028"/>
                    <a:gd name="connsiteX1" fmla="*/ 294235 w 519333"/>
                    <a:gd name="connsiteY1" fmla="*/ 428028 h 428028"/>
                    <a:gd name="connsiteX2" fmla="*/ 0 w 519333"/>
                    <a:gd name="connsiteY2" fmla="*/ 177595 h 428028"/>
                    <a:gd name="connsiteX3" fmla="*/ 519333 w 519333"/>
                    <a:gd name="connsiteY3" fmla="*/ 0 h 428028"/>
                    <a:gd name="connsiteX0" fmla="*/ 519333 w 519333"/>
                    <a:gd name="connsiteY0" fmla="*/ 0 h 618528"/>
                    <a:gd name="connsiteX1" fmla="*/ 288944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333" h="618528">
                      <a:moveTo>
                        <a:pt x="519333" y="0"/>
                      </a:moveTo>
                      <a:lnTo>
                        <a:pt x="288944" y="618528"/>
                      </a:lnTo>
                      <a:lnTo>
                        <a:pt x="0" y="177595"/>
                      </a:lnTo>
                      <a:lnTo>
                        <a:pt x="51933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1378A">
                        <a:alpha val="7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</p:grpSp>
          <p:sp>
            <p:nvSpPr>
              <p:cNvPr id="163" name="Isosceles Triangle 276"/>
              <p:cNvSpPr/>
              <p:nvPr/>
            </p:nvSpPr>
            <p:spPr bwMode="auto">
              <a:xfrm rot="8878675">
                <a:off x="10906022" y="5260205"/>
                <a:ext cx="1792650" cy="171171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1560762"/>
                  <a:gd name="connsiteX1" fmla="*/ 257560 w 1811720"/>
                  <a:gd name="connsiteY1" fmla="*/ 1513178 h 1560762"/>
                  <a:gd name="connsiteX2" fmla="*/ 0 w 1811720"/>
                  <a:gd name="connsiteY2" fmla="*/ 1560762 h 1560762"/>
                  <a:gd name="connsiteX3" fmla="*/ 980370 w 1811720"/>
                  <a:gd name="connsiteY3" fmla="*/ 0 h 1560762"/>
                  <a:gd name="connsiteX4" fmla="*/ 1811720 w 1811720"/>
                  <a:gd name="connsiteY4" fmla="*/ 533928 h 1560762"/>
                  <a:gd name="connsiteX0" fmla="*/ 1811720 w 1811720"/>
                  <a:gd name="connsiteY0" fmla="*/ 533928 h 1711710"/>
                  <a:gd name="connsiteX1" fmla="*/ 145880 w 1811720"/>
                  <a:gd name="connsiteY1" fmla="*/ 1711710 h 1711710"/>
                  <a:gd name="connsiteX2" fmla="*/ 0 w 1811720"/>
                  <a:gd name="connsiteY2" fmla="*/ 1560762 h 1711710"/>
                  <a:gd name="connsiteX3" fmla="*/ 980370 w 1811720"/>
                  <a:gd name="connsiteY3" fmla="*/ 0 h 1711710"/>
                  <a:gd name="connsiteX4" fmla="*/ 1811720 w 1811720"/>
                  <a:gd name="connsiteY4" fmla="*/ 533928 h 1711710"/>
                  <a:gd name="connsiteX0" fmla="*/ 1673677 w 1673677"/>
                  <a:gd name="connsiteY0" fmla="*/ 533928 h 1711710"/>
                  <a:gd name="connsiteX1" fmla="*/ 7837 w 1673677"/>
                  <a:gd name="connsiteY1" fmla="*/ 1711710 h 1711710"/>
                  <a:gd name="connsiteX2" fmla="*/ 0 w 1673677"/>
                  <a:gd name="connsiteY2" fmla="*/ 1359994 h 1711710"/>
                  <a:gd name="connsiteX3" fmla="*/ 842327 w 1673677"/>
                  <a:gd name="connsiteY3" fmla="*/ 0 h 1711710"/>
                  <a:gd name="connsiteX4" fmla="*/ 1673677 w 1673677"/>
                  <a:gd name="connsiteY4" fmla="*/ 533928 h 1711710"/>
                  <a:gd name="connsiteX0" fmla="*/ 1792650 w 1792650"/>
                  <a:gd name="connsiteY0" fmla="*/ 533928 h 1711710"/>
                  <a:gd name="connsiteX1" fmla="*/ 126810 w 1792650"/>
                  <a:gd name="connsiteY1" fmla="*/ 1711710 h 1711710"/>
                  <a:gd name="connsiteX2" fmla="*/ 0 w 1792650"/>
                  <a:gd name="connsiteY2" fmla="*/ 1560207 h 1711710"/>
                  <a:gd name="connsiteX3" fmla="*/ 961300 w 1792650"/>
                  <a:gd name="connsiteY3" fmla="*/ 0 h 1711710"/>
                  <a:gd name="connsiteX4" fmla="*/ 1792650 w 1792650"/>
                  <a:gd name="connsiteY4" fmla="*/ 533928 h 1711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650" h="1711710">
                    <a:moveTo>
                      <a:pt x="1792650" y="533928"/>
                    </a:moveTo>
                    <a:lnTo>
                      <a:pt x="126810" y="1711710"/>
                    </a:lnTo>
                    <a:lnTo>
                      <a:pt x="0" y="1560207"/>
                    </a:lnTo>
                    <a:lnTo>
                      <a:pt x="961300" y="0"/>
                    </a:lnTo>
                    <a:lnTo>
                      <a:pt x="1792650" y="53392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4" name="Isosceles Triangle 276"/>
              <p:cNvSpPr/>
              <p:nvPr/>
            </p:nvSpPr>
            <p:spPr bwMode="auto">
              <a:xfrm rot="8878675">
                <a:off x="10066203" y="5544578"/>
                <a:ext cx="1008809" cy="172823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2030374"/>
                  <a:gd name="connsiteX1" fmla="*/ 367429 w 1811720"/>
                  <a:gd name="connsiteY1" fmla="*/ 2030374 h 2030374"/>
                  <a:gd name="connsiteX2" fmla="*/ 0 w 1811720"/>
                  <a:gd name="connsiteY2" fmla="*/ 1560762 h 2030374"/>
                  <a:gd name="connsiteX3" fmla="*/ 980370 w 1811720"/>
                  <a:gd name="connsiteY3" fmla="*/ 0 h 2030374"/>
                  <a:gd name="connsiteX4" fmla="*/ 1811720 w 1811720"/>
                  <a:gd name="connsiteY4" fmla="*/ 533928 h 2030374"/>
                  <a:gd name="connsiteX0" fmla="*/ 1963639 w 1963639"/>
                  <a:gd name="connsiteY0" fmla="*/ 533928 h 2030374"/>
                  <a:gd name="connsiteX1" fmla="*/ 519348 w 1963639"/>
                  <a:gd name="connsiteY1" fmla="*/ 2030374 h 2030374"/>
                  <a:gd name="connsiteX2" fmla="*/ 0 w 1963639"/>
                  <a:gd name="connsiteY2" fmla="*/ 1529948 h 2030374"/>
                  <a:gd name="connsiteX3" fmla="*/ 1132289 w 1963639"/>
                  <a:gd name="connsiteY3" fmla="*/ 0 h 2030374"/>
                  <a:gd name="connsiteX4" fmla="*/ 1963639 w 1963639"/>
                  <a:gd name="connsiteY4" fmla="*/ 533928 h 2030374"/>
                  <a:gd name="connsiteX0" fmla="*/ 2107479 w 2107479"/>
                  <a:gd name="connsiteY0" fmla="*/ 101593 h 1598039"/>
                  <a:gd name="connsiteX1" fmla="*/ 663188 w 2107479"/>
                  <a:gd name="connsiteY1" fmla="*/ 1598039 h 1598039"/>
                  <a:gd name="connsiteX2" fmla="*/ 143840 w 2107479"/>
                  <a:gd name="connsiteY2" fmla="*/ 1097613 h 1598039"/>
                  <a:gd name="connsiteX3" fmla="*/ 0 w 2107479"/>
                  <a:gd name="connsiteY3" fmla="*/ 0 h 1598039"/>
                  <a:gd name="connsiteX4" fmla="*/ 2107479 w 2107479"/>
                  <a:gd name="connsiteY4" fmla="*/ 101593 h 1598039"/>
                  <a:gd name="connsiteX0" fmla="*/ 565944 w 663188"/>
                  <a:gd name="connsiteY0" fmla="*/ 581927 h 1598039"/>
                  <a:gd name="connsiteX1" fmla="*/ 663188 w 663188"/>
                  <a:gd name="connsiteY1" fmla="*/ 1598039 h 1598039"/>
                  <a:gd name="connsiteX2" fmla="*/ 143840 w 663188"/>
                  <a:gd name="connsiteY2" fmla="*/ 1097613 h 1598039"/>
                  <a:gd name="connsiteX3" fmla="*/ 0 w 663188"/>
                  <a:gd name="connsiteY3" fmla="*/ 0 h 1598039"/>
                  <a:gd name="connsiteX4" fmla="*/ 565944 w 663188"/>
                  <a:gd name="connsiteY4" fmla="*/ 581927 h 1598039"/>
                  <a:gd name="connsiteX0" fmla="*/ 833280 w 833280"/>
                  <a:gd name="connsiteY0" fmla="*/ 513733 h 1598039"/>
                  <a:gd name="connsiteX1" fmla="*/ 663188 w 833280"/>
                  <a:gd name="connsiteY1" fmla="*/ 1598039 h 1598039"/>
                  <a:gd name="connsiteX2" fmla="*/ 143840 w 833280"/>
                  <a:gd name="connsiteY2" fmla="*/ 1097613 h 1598039"/>
                  <a:gd name="connsiteX3" fmla="*/ 0 w 833280"/>
                  <a:gd name="connsiteY3" fmla="*/ 0 h 1598039"/>
                  <a:gd name="connsiteX4" fmla="*/ 833280 w 833280"/>
                  <a:gd name="connsiteY4" fmla="*/ 513733 h 1598039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43840 w 833280"/>
                  <a:gd name="connsiteY2" fmla="*/ 109761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91540 w 833280"/>
                  <a:gd name="connsiteY2" fmla="*/ 102134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35992 w 833280"/>
                  <a:gd name="connsiteY2" fmla="*/ 108022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11521 w 1008809"/>
                  <a:gd name="connsiteY2" fmla="*/ 1208723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402962 w 1008809"/>
                  <a:gd name="connsiteY2" fmla="*/ 1172291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38440 w 1008809"/>
                  <a:gd name="connsiteY2" fmla="*/ 1225558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8809" h="1728234">
                    <a:moveTo>
                      <a:pt x="1008809" y="642233"/>
                    </a:moveTo>
                    <a:lnTo>
                      <a:pt x="881346" y="1728234"/>
                    </a:lnTo>
                    <a:lnTo>
                      <a:pt x="338440" y="1225558"/>
                    </a:lnTo>
                    <a:lnTo>
                      <a:pt x="0" y="0"/>
                    </a:lnTo>
                    <a:lnTo>
                      <a:pt x="1008809" y="64223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3082759" y="6141339"/>
              <a:ext cx="5335665" cy="402237"/>
              <a:chOff x="3082759" y="6141339"/>
              <a:chExt cx="5335665" cy="402237"/>
            </a:xfrm>
          </p:grpSpPr>
          <p:sp>
            <p:nvSpPr>
              <p:cNvPr id="157" name="Oval 156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8" name="Oval 157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9" name="Oval 158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0" name="Oval 159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1" name="Oval 160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-631568" y="1737032"/>
              <a:ext cx="5231027" cy="3850968"/>
              <a:chOff x="-631568" y="1737032"/>
              <a:chExt cx="5231027" cy="3850968"/>
            </a:xfrm>
          </p:grpSpPr>
          <p:cxnSp>
            <p:nvCxnSpPr>
              <p:cNvPr id="117" name="Straight Connector 116"/>
              <p:cNvCxnSpPr/>
              <p:nvPr/>
            </p:nvCxnSpPr>
            <p:spPr bwMode="auto">
              <a:xfrm flipV="1">
                <a:off x="1448486" y="3109785"/>
                <a:ext cx="1496541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8" name="Straight Connector 117"/>
              <p:cNvCxnSpPr/>
              <p:nvPr/>
            </p:nvCxnSpPr>
            <p:spPr bwMode="auto">
              <a:xfrm>
                <a:off x="1455351" y="3610919"/>
                <a:ext cx="1146433" cy="707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9" name="Straight Connector 118"/>
              <p:cNvCxnSpPr/>
              <p:nvPr/>
            </p:nvCxnSpPr>
            <p:spPr bwMode="auto">
              <a:xfrm>
                <a:off x="762000" y="2951892"/>
                <a:ext cx="2203622" cy="1716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0" name="Straight Connector 119"/>
              <p:cNvCxnSpPr/>
              <p:nvPr/>
            </p:nvCxnSpPr>
            <p:spPr bwMode="auto">
              <a:xfrm>
                <a:off x="2529840" y="2672080"/>
                <a:ext cx="552484" cy="115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1" name="Straight Connector 120"/>
              <p:cNvCxnSpPr/>
              <p:nvPr/>
            </p:nvCxnSpPr>
            <p:spPr bwMode="auto">
              <a:xfrm>
                <a:off x="2004541" y="2560595"/>
                <a:ext cx="933621" cy="5423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2" name="Straight Connector 121"/>
              <p:cNvCxnSpPr/>
              <p:nvPr/>
            </p:nvCxnSpPr>
            <p:spPr bwMode="auto">
              <a:xfrm>
                <a:off x="1125838" y="2045730"/>
                <a:ext cx="1150002" cy="31139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3" name="Straight Connector 122"/>
              <p:cNvCxnSpPr/>
              <p:nvPr/>
            </p:nvCxnSpPr>
            <p:spPr bwMode="auto">
              <a:xfrm>
                <a:off x="3870960" y="2570480"/>
                <a:ext cx="728499" cy="7249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1647568" y="4105189"/>
                <a:ext cx="1221945" cy="1064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>
                <a:off x="521730" y="4482757"/>
                <a:ext cx="1709351" cy="13043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6" name="Straight Connector 125"/>
              <p:cNvCxnSpPr/>
              <p:nvPr/>
            </p:nvCxnSpPr>
            <p:spPr bwMode="auto">
              <a:xfrm>
                <a:off x="892432" y="3844324"/>
                <a:ext cx="652163" cy="70708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>
                <a:off x="1455352" y="3597189"/>
                <a:ext cx="356972" cy="98854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8" name="Straight Connector 127"/>
              <p:cNvCxnSpPr/>
              <p:nvPr/>
            </p:nvCxnSpPr>
            <p:spPr bwMode="auto">
              <a:xfrm flipV="1">
                <a:off x="2588054" y="3123514"/>
                <a:ext cx="356973" cy="11738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 flipV="1">
                <a:off x="1475946" y="2553730"/>
                <a:ext cx="535459" cy="45308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 flipV="1">
                <a:off x="1448486" y="2999946"/>
                <a:ext cx="20595" cy="610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/>
              <p:nvPr/>
            </p:nvCxnSpPr>
            <p:spPr bwMode="auto">
              <a:xfrm>
                <a:off x="1488922" y="1737032"/>
                <a:ext cx="2382861" cy="8510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2" name="Straight Connector 131"/>
              <p:cNvCxnSpPr>
                <a:endCxn id="104" idx="0"/>
              </p:cNvCxnSpPr>
              <p:nvPr/>
            </p:nvCxnSpPr>
            <p:spPr bwMode="auto">
              <a:xfrm flipH="1">
                <a:off x="2936055" y="2780270"/>
                <a:ext cx="132539" cy="30264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>
                <a:off x="1118973" y="2052595"/>
                <a:ext cx="348002" cy="9548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Straight Connector 133"/>
              <p:cNvCxnSpPr/>
              <p:nvPr/>
            </p:nvCxnSpPr>
            <p:spPr bwMode="auto">
              <a:xfrm>
                <a:off x="1112108" y="2045730"/>
                <a:ext cx="910921" cy="51545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/>
              <p:nvPr/>
            </p:nvCxnSpPr>
            <p:spPr bwMode="auto">
              <a:xfrm flipV="1">
                <a:off x="494271" y="2704758"/>
                <a:ext cx="528595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6" name="Straight Connector 135"/>
              <p:cNvCxnSpPr/>
              <p:nvPr/>
            </p:nvCxnSpPr>
            <p:spPr bwMode="auto">
              <a:xfrm>
                <a:off x="137297" y="2086919"/>
                <a:ext cx="1324919" cy="9336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7" name="Straight Connector 136"/>
              <p:cNvCxnSpPr/>
              <p:nvPr/>
            </p:nvCxnSpPr>
            <p:spPr bwMode="auto">
              <a:xfrm flipH="1" flipV="1">
                <a:off x="-343152" y="2843161"/>
                <a:ext cx="1771043" cy="7608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>
                <a:off x="1448487" y="3610918"/>
                <a:ext cx="102972" cy="961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9" name="Straight Connector 138"/>
              <p:cNvCxnSpPr/>
              <p:nvPr/>
            </p:nvCxnSpPr>
            <p:spPr bwMode="auto">
              <a:xfrm flipH="1">
                <a:off x="906162" y="3617784"/>
                <a:ext cx="528595" cy="24027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0" name="Straight Connector 139"/>
              <p:cNvCxnSpPr/>
              <p:nvPr/>
            </p:nvCxnSpPr>
            <p:spPr bwMode="auto">
              <a:xfrm flipV="1">
                <a:off x="2265680" y="2251676"/>
                <a:ext cx="658752" cy="10544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1" name="Straight Connector 140"/>
              <p:cNvCxnSpPr/>
              <p:nvPr/>
            </p:nvCxnSpPr>
            <p:spPr bwMode="auto">
              <a:xfrm flipH="1">
                <a:off x="2224216" y="4311135"/>
                <a:ext cx="356974" cy="30205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>
                <a:off x="2581189" y="4311135"/>
                <a:ext cx="281460" cy="84437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 flipV="1">
                <a:off x="-204927" y="3521676"/>
                <a:ext cx="1426873" cy="141084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>
                <a:off x="-631568" y="1784865"/>
                <a:ext cx="1757405" cy="2608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 flipH="1" flipV="1">
                <a:off x="2225040" y="2011680"/>
                <a:ext cx="50801" cy="3251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/>
              <p:nvPr/>
            </p:nvCxnSpPr>
            <p:spPr bwMode="auto">
              <a:xfrm>
                <a:off x="2848918" y="5155514"/>
                <a:ext cx="652163" cy="43248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 flipV="1">
                <a:off x="3844324" y="2114378"/>
                <a:ext cx="418757" cy="4874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 flipH="1" flipV="1">
                <a:off x="4256216" y="2114378"/>
                <a:ext cx="336378" cy="54232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/>
              <p:nvPr/>
            </p:nvCxnSpPr>
            <p:spPr bwMode="auto">
              <a:xfrm flipV="1">
                <a:off x="3274541" y="3624649"/>
                <a:ext cx="521729" cy="23340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>
                <a:endCxn id="104" idx="5"/>
              </p:cNvCxnSpPr>
              <p:nvPr/>
            </p:nvCxnSpPr>
            <p:spPr bwMode="auto">
              <a:xfrm flipV="1">
                <a:off x="2237947" y="3134723"/>
                <a:ext cx="719569" cy="146473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1" name="Straight Connector 150"/>
              <p:cNvCxnSpPr>
                <a:stCxn id="154" idx="3"/>
              </p:cNvCxnSpPr>
              <p:nvPr/>
            </p:nvCxnSpPr>
            <p:spPr bwMode="auto">
              <a:xfrm flipV="1">
                <a:off x="1424739" y="2560595"/>
                <a:ext cx="579802" cy="10759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2" name="Oval 151"/>
              <p:cNvSpPr>
                <a:spLocks noChangeAspect="1"/>
              </p:cNvSpPr>
              <p:nvPr/>
            </p:nvSpPr>
            <p:spPr bwMode="auto">
              <a:xfrm>
                <a:off x="3035959" y="275410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3" name="Oval 152"/>
              <p:cNvSpPr>
                <a:spLocks noChangeAspect="1"/>
              </p:cNvSpPr>
              <p:nvPr/>
            </p:nvSpPr>
            <p:spPr bwMode="auto">
              <a:xfrm>
                <a:off x="1971905" y="2513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4" name="Oval 153"/>
              <p:cNvSpPr>
                <a:spLocks noChangeAspect="1"/>
              </p:cNvSpPr>
              <p:nvPr/>
            </p:nvSpPr>
            <p:spPr bwMode="auto">
              <a:xfrm>
                <a:off x="1415850" y="358475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5" name="Oval 154"/>
              <p:cNvSpPr>
                <a:spLocks noChangeAspect="1"/>
              </p:cNvSpPr>
              <p:nvPr/>
            </p:nvSpPr>
            <p:spPr bwMode="auto">
              <a:xfrm>
                <a:off x="1093202" y="2005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6" name="Oval 155"/>
              <p:cNvSpPr>
                <a:spLocks noChangeAspect="1"/>
              </p:cNvSpPr>
              <p:nvPr/>
            </p:nvSpPr>
            <p:spPr bwMode="auto">
              <a:xfrm>
                <a:off x="2898660" y="221178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2107030" y="1646246"/>
              <a:ext cx="7647730" cy="4610517"/>
              <a:chOff x="2107030" y="1646246"/>
              <a:chExt cx="7647730" cy="4610517"/>
            </a:xfrm>
          </p:grpSpPr>
          <p:cxnSp>
            <p:nvCxnSpPr>
              <p:cNvPr id="69" name="Straight Connector 68"/>
              <p:cNvCxnSpPr/>
              <p:nvPr/>
            </p:nvCxnSpPr>
            <p:spPr bwMode="auto">
              <a:xfrm flipV="1">
                <a:off x="7196667" y="2310109"/>
                <a:ext cx="412354" cy="553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0" name="Straight Connector 69"/>
              <p:cNvCxnSpPr/>
              <p:nvPr/>
            </p:nvCxnSpPr>
            <p:spPr bwMode="auto">
              <a:xfrm flipH="1" flipV="1">
                <a:off x="2107030" y="1646246"/>
                <a:ext cx="190685" cy="5913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1" name="Straight Connector 70"/>
              <p:cNvCxnSpPr/>
              <p:nvPr/>
            </p:nvCxnSpPr>
            <p:spPr bwMode="auto">
              <a:xfrm flipV="1">
                <a:off x="6153127" y="1892825"/>
                <a:ext cx="86109" cy="56250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2" name="Straight Connector 71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100000">
                      <a:schemeClr val="tx1">
                        <a:alpha val="60000"/>
                      </a:schemeClr>
                    </a:gs>
                    <a:gs pos="36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3" name="Straight Connector 72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7" name="Straight Connector 76"/>
              <p:cNvCxnSpPr/>
              <p:nvPr/>
            </p:nvCxnSpPr>
            <p:spPr bwMode="auto">
              <a:xfrm flipV="1">
                <a:off x="3888154" y="3485401"/>
                <a:ext cx="408437" cy="14382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8" name="Straight Connector 77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4" name="Straight Connector 83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19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5" name="Straight Connector 84"/>
              <p:cNvCxnSpPr>
                <a:stCxn id="109" idx="3"/>
                <a:endCxn id="108" idx="3"/>
              </p:cNvCxnSpPr>
              <p:nvPr/>
            </p:nvCxnSpPr>
            <p:spPr bwMode="auto">
              <a:xfrm>
                <a:off x="6204303" y="1909787"/>
                <a:ext cx="1372419" cy="42196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6" name="Straight Connector 85"/>
              <p:cNvCxnSpPr/>
              <p:nvPr/>
            </p:nvCxnSpPr>
            <p:spPr bwMode="auto">
              <a:xfrm flipH="1" flipV="1">
                <a:off x="5776756" y="2981002"/>
                <a:ext cx="365426" cy="34408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/>
              <p:nvPr/>
            </p:nvCxnSpPr>
            <p:spPr bwMode="auto">
              <a:xfrm>
                <a:off x="7260167" y="3175000"/>
                <a:ext cx="1259920" cy="75992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8" name="Straight Connector 87"/>
              <p:cNvCxnSpPr>
                <a:stCxn id="111" idx="2"/>
              </p:cNvCxnSpPr>
              <p:nvPr/>
            </p:nvCxnSpPr>
            <p:spPr bwMode="auto">
              <a:xfrm flipH="1">
                <a:off x="7585081" y="3924422"/>
                <a:ext cx="916817" cy="172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/>
              <p:nvPr/>
            </p:nvCxnSpPr>
            <p:spPr bwMode="auto">
              <a:xfrm>
                <a:off x="2943412" y="3115235"/>
                <a:ext cx="454694" cy="98995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" name="Straight Connector 90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" name="Straight Connector 91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2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4" name="Straight Connector 93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 flipV="1">
                <a:off x="2578356" y="3850640"/>
                <a:ext cx="723644" cy="4684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1992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35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8" name="Straight Connector 97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9" name="Straight Connector 98"/>
              <p:cNvCxnSpPr/>
              <p:nvPr/>
            </p:nvCxnSpPr>
            <p:spPr bwMode="auto">
              <a:xfrm flipH="1" flipV="1">
                <a:off x="4643641" y="3705795"/>
                <a:ext cx="1952891" cy="152362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0" name="Straight Connector 99"/>
              <p:cNvCxnSpPr/>
              <p:nvPr/>
            </p:nvCxnSpPr>
            <p:spPr bwMode="auto">
              <a:xfrm flipV="1">
                <a:off x="2569882" y="4511040"/>
                <a:ext cx="610198" cy="122637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1" name="Straight Connector 100"/>
              <p:cNvCxnSpPr>
                <a:stCxn id="47" idx="0"/>
              </p:cNvCxnSpPr>
              <p:nvPr/>
            </p:nvCxnSpPr>
            <p:spPr bwMode="auto">
              <a:xfrm flipV="1">
                <a:off x="8963228" y="4525323"/>
                <a:ext cx="59975" cy="60269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2" name="Straight Connector 101"/>
              <p:cNvCxnSpPr>
                <a:stCxn id="161" idx="4"/>
              </p:cNvCxnSpPr>
              <p:nvPr/>
            </p:nvCxnSpPr>
            <p:spPr bwMode="auto">
              <a:xfrm flipV="1">
                <a:off x="3140471" y="4514232"/>
                <a:ext cx="42884" cy="174253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3" name="Oval 102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4" name="Oval 103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5" name="Oval 104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6" name="Oval 105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7" name="Oval 106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8" name="Oval 107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3" name="Oval 112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114" name="Straight Connector 113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5" name="Straight Connector 114"/>
              <p:cNvCxnSpPr>
                <a:stCxn id="109" idx="7"/>
              </p:cNvCxnSpPr>
              <p:nvPr/>
            </p:nvCxnSpPr>
            <p:spPr bwMode="auto">
              <a:xfrm>
                <a:off x="6247226" y="1866864"/>
                <a:ext cx="1785524" cy="2921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6" name="Oval 115"/>
              <p:cNvSpPr>
                <a:spLocks noChangeAspect="1"/>
              </p:cNvSpPr>
              <p:nvPr/>
            </p:nvSpPr>
            <p:spPr bwMode="auto">
              <a:xfrm flipH="1" flipV="1">
                <a:off x="4256517" y="3439964"/>
                <a:ext cx="70554" cy="7055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-538757" y="2038024"/>
              <a:ext cx="12529833" cy="4173902"/>
              <a:chOff x="-548917" y="2035080"/>
              <a:chExt cx="12529833" cy="4173902"/>
            </a:xfrm>
            <a:gradFill flip="none" rotWithShape="1">
              <a:gsLst>
                <a:gs pos="66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20000">
                  <a:schemeClr val="accent2">
                    <a:alpha val="14000"/>
                  </a:schemeClr>
                </a:gs>
                <a:gs pos="40000">
                  <a:schemeClr val="accent4">
                    <a:lumMod val="60000"/>
                    <a:lumOff val="40000"/>
                    <a:alpha val="14000"/>
                  </a:schemeClr>
                </a:gs>
                <a:gs pos="86000">
                  <a:schemeClr val="accent4">
                    <a:lumMod val="50000"/>
                    <a:alpha val="14000"/>
                  </a:schemeClr>
                </a:gs>
              </a:gsLst>
              <a:lin ang="0" scaled="1"/>
              <a:tileRect/>
            </a:gradFill>
          </p:grpSpPr>
          <p:sp>
            <p:nvSpPr>
              <p:cNvPr id="50" name="Isosceles Triangle 276"/>
              <p:cNvSpPr/>
              <p:nvPr/>
            </p:nvSpPr>
            <p:spPr bwMode="auto">
              <a:xfrm>
                <a:off x="2942283" y="3126170"/>
                <a:ext cx="1348531" cy="71815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57152 w 1356724"/>
                  <a:gd name="connsiteY0" fmla="*/ 857443 h 857443"/>
                  <a:gd name="connsiteX1" fmla="*/ 0 w 1356724"/>
                  <a:gd name="connsiteY1" fmla="*/ 0 h 857443"/>
                  <a:gd name="connsiteX2" fmla="*/ 1356724 w 1356724"/>
                  <a:gd name="connsiteY2" fmla="*/ 225876 h 857443"/>
                  <a:gd name="connsiteX3" fmla="*/ 457152 w 1356724"/>
                  <a:gd name="connsiteY3" fmla="*/ 857443 h 857443"/>
                  <a:gd name="connsiteX0" fmla="*/ 457152 w 1348531"/>
                  <a:gd name="connsiteY0" fmla="*/ 857443 h 857443"/>
                  <a:gd name="connsiteX1" fmla="*/ 0 w 1348531"/>
                  <a:gd name="connsiteY1" fmla="*/ 0 h 857443"/>
                  <a:gd name="connsiteX2" fmla="*/ 1348531 w 1348531"/>
                  <a:gd name="connsiteY2" fmla="*/ 332393 h 857443"/>
                  <a:gd name="connsiteX3" fmla="*/ 457152 w 1348531"/>
                  <a:gd name="connsiteY3" fmla="*/ 857443 h 857443"/>
                  <a:gd name="connsiteX0" fmla="*/ 342442 w 1348531"/>
                  <a:gd name="connsiteY0" fmla="*/ 718153 h 718153"/>
                  <a:gd name="connsiteX1" fmla="*/ 0 w 1348531"/>
                  <a:gd name="connsiteY1" fmla="*/ 0 h 718153"/>
                  <a:gd name="connsiteX2" fmla="*/ 1348531 w 1348531"/>
                  <a:gd name="connsiteY2" fmla="*/ 332393 h 718153"/>
                  <a:gd name="connsiteX3" fmla="*/ 342442 w 1348531"/>
                  <a:gd name="connsiteY3" fmla="*/ 718153 h 71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8531" h="718153">
                    <a:moveTo>
                      <a:pt x="342442" y="718153"/>
                    </a:moveTo>
                    <a:lnTo>
                      <a:pt x="0" y="0"/>
                    </a:lnTo>
                    <a:lnTo>
                      <a:pt x="1348531" y="332393"/>
                    </a:lnTo>
                    <a:lnTo>
                      <a:pt x="342442" y="718153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1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2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3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4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5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6" name="Isosceles Triangle 276"/>
              <p:cNvSpPr/>
              <p:nvPr/>
            </p:nvSpPr>
            <p:spPr bwMode="auto">
              <a:xfrm>
                <a:off x="2548709" y="4507355"/>
                <a:ext cx="627147" cy="170162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  <a:gd name="connsiteX0" fmla="*/ 627147 w 627147"/>
                  <a:gd name="connsiteY0" fmla="*/ 0 h 1701627"/>
                  <a:gd name="connsiteX1" fmla="*/ 569647 w 627147"/>
                  <a:gd name="connsiteY1" fmla="*/ 1701627 h 1701627"/>
                  <a:gd name="connsiteX2" fmla="*/ 0 w 627147"/>
                  <a:gd name="connsiteY2" fmla="*/ 1255410 h 1701627"/>
                  <a:gd name="connsiteX3" fmla="*/ 627147 w 627147"/>
                  <a:gd name="connsiteY3" fmla="*/ 0 h 17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147" h="1701627">
                    <a:moveTo>
                      <a:pt x="627147" y="0"/>
                    </a:moveTo>
                    <a:lnTo>
                      <a:pt x="569647" y="1701627"/>
                    </a:lnTo>
                    <a:lnTo>
                      <a:pt x="0" y="1255410"/>
                    </a:lnTo>
                    <a:lnTo>
                      <a:pt x="627147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1098400" y="2035080"/>
                <a:ext cx="917625" cy="985719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1757" h="858115">
                    <a:moveTo>
                      <a:pt x="0" y="0"/>
                    </a:moveTo>
                    <a:lnTo>
                      <a:pt x="891757" y="464158"/>
                    </a:lnTo>
                    <a:lnTo>
                      <a:pt x="364586" y="858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58" name="Isosceles Triangle 276"/>
              <p:cNvSpPr/>
              <p:nvPr/>
            </p:nvSpPr>
            <p:spPr bwMode="auto">
              <a:xfrm>
                <a:off x="508564" y="2041080"/>
                <a:ext cx="965080" cy="984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594685 w 965080"/>
                  <a:gd name="connsiteY0" fmla="*/ 0 h 984775"/>
                  <a:gd name="connsiteX1" fmla="*/ 965080 w 965080"/>
                  <a:gd name="connsiteY1" fmla="*/ 984775 h 984775"/>
                  <a:gd name="connsiteX2" fmla="*/ 0 w 965080"/>
                  <a:gd name="connsiteY2" fmla="*/ 302717 h 984775"/>
                  <a:gd name="connsiteX3" fmla="*/ 594685 w 965080"/>
                  <a:gd name="connsiteY3" fmla="*/ 0 h 98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080" h="984775">
                    <a:moveTo>
                      <a:pt x="594685" y="0"/>
                    </a:moveTo>
                    <a:lnTo>
                      <a:pt x="965080" y="984775"/>
                    </a:lnTo>
                    <a:lnTo>
                      <a:pt x="0" y="302717"/>
                    </a:lnTo>
                    <a:lnTo>
                      <a:pt x="594685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9" name="Isosceles Triangle 276"/>
              <p:cNvSpPr/>
              <p:nvPr/>
            </p:nvSpPr>
            <p:spPr bwMode="auto">
              <a:xfrm>
                <a:off x="1455856" y="3021983"/>
                <a:ext cx="1492818" cy="55620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463362 w 1492818"/>
                  <a:gd name="connsiteY2" fmla="*/ 0 h 556205"/>
                  <a:gd name="connsiteX3" fmla="*/ 1492818 w 1492818"/>
                  <a:gd name="connsiteY3" fmla="*/ 57799 h 55620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290642 w 1492818"/>
                  <a:gd name="connsiteY2" fmla="*/ 0 h 556205"/>
                  <a:gd name="connsiteX3" fmla="*/ 1492818 w 1492818"/>
                  <a:gd name="connsiteY3" fmla="*/ 57799 h 556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92818" h="556205">
                    <a:moveTo>
                      <a:pt x="1492818" y="57799"/>
                    </a:moveTo>
                    <a:lnTo>
                      <a:pt x="0" y="556205"/>
                    </a:lnTo>
                    <a:lnTo>
                      <a:pt x="290642" y="0"/>
                    </a:lnTo>
                    <a:lnTo>
                      <a:pt x="1492818" y="577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60" name="Isosceles Triangle 276"/>
              <p:cNvSpPr/>
              <p:nvPr/>
            </p:nvSpPr>
            <p:spPr bwMode="auto">
              <a:xfrm>
                <a:off x="1638759" y="4089023"/>
                <a:ext cx="611585" cy="52483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585" h="524831">
                    <a:moveTo>
                      <a:pt x="611585" y="524831"/>
                    </a:moveTo>
                    <a:lnTo>
                      <a:pt x="154432" y="493606"/>
                    </a:lnTo>
                    <a:lnTo>
                      <a:pt x="0" y="0"/>
                    </a:lnTo>
                    <a:lnTo>
                      <a:pt x="611585" y="524831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1" name="Isosceles Triangle 276"/>
              <p:cNvSpPr/>
              <p:nvPr/>
            </p:nvSpPr>
            <p:spPr bwMode="auto">
              <a:xfrm>
                <a:off x="891901" y="3605603"/>
                <a:ext cx="661992" cy="959089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579670 w 1579670"/>
                  <a:gd name="connsiteY0" fmla="*/ 57799 h 239607"/>
                  <a:gd name="connsiteX1" fmla="*/ 0 w 1579670"/>
                  <a:gd name="connsiteY1" fmla="*/ 239607 h 239607"/>
                  <a:gd name="connsiteX2" fmla="*/ 550214 w 1579670"/>
                  <a:gd name="connsiteY2" fmla="*/ 0 h 239607"/>
                  <a:gd name="connsiteX3" fmla="*/ 1579670 w 1579670"/>
                  <a:gd name="connsiteY3" fmla="*/ 57799 h 239607"/>
                  <a:gd name="connsiteX0" fmla="*/ 661992 w 661992"/>
                  <a:gd name="connsiteY0" fmla="*/ 959089 h 959089"/>
                  <a:gd name="connsiteX1" fmla="*/ 0 w 661992"/>
                  <a:gd name="connsiteY1" fmla="*/ 239607 h 959089"/>
                  <a:gd name="connsiteX2" fmla="*/ 550214 w 661992"/>
                  <a:gd name="connsiteY2" fmla="*/ 0 h 959089"/>
                  <a:gd name="connsiteX3" fmla="*/ 661992 w 661992"/>
                  <a:gd name="connsiteY3" fmla="*/ 959089 h 95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992" h="959089">
                    <a:moveTo>
                      <a:pt x="661992" y="959089"/>
                    </a:moveTo>
                    <a:lnTo>
                      <a:pt x="0" y="239607"/>
                    </a:lnTo>
                    <a:lnTo>
                      <a:pt x="550214" y="0"/>
                    </a:lnTo>
                    <a:lnTo>
                      <a:pt x="661992" y="959089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2" name="Isosceles Triangle 276"/>
              <p:cNvSpPr/>
              <p:nvPr/>
            </p:nvSpPr>
            <p:spPr bwMode="auto">
              <a:xfrm>
                <a:off x="-548917" y="2105353"/>
                <a:ext cx="1137657" cy="1174502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767262 w 1137657"/>
                  <a:gd name="connsiteY0" fmla="*/ 0 h 984775"/>
                  <a:gd name="connsiteX1" fmla="*/ 1137657 w 1137657"/>
                  <a:gd name="connsiteY1" fmla="*/ 984775 h 984775"/>
                  <a:gd name="connsiteX2" fmla="*/ 0 w 1137657"/>
                  <a:gd name="connsiteY2" fmla="*/ 450201 h 984775"/>
                  <a:gd name="connsiteX3" fmla="*/ 767262 w 1137657"/>
                  <a:gd name="connsiteY3" fmla="*/ 0 h 984775"/>
                  <a:gd name="connsiteX0" fmla="*/ 767262 w 1137657"/>
                  <a:gd name="connsiteY0" fmla="*/ 189727 h 1174502"/>
                  <a:gd name="connsiteX1" fmla="*/ 335885 w 1137657"/>
                  <a:gd name="connsiteY1" fmla="*/ 389 h 1174502"/>
                  <a:gd name="connsiteX2" fmla="*/ 1137657 w 1137657"/>
                  <a:gd name="connsiteY2" fmla="*/ 1174502 h 1174502"/>
                  <a:gd name="connsiteX3" fmla="*/ 0 w 1137657"/>
                  <a:gd name="connsiteY3" fmla="*/ 639928 h 1174502"/>
                  <a:gd name="connsiteX4" fmla="*/ 767262 w 1137657"/>
                  <a:gd name="connsiteY4" fmla="*/ 189727 h 117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7657" h="1174502">
                    <a:moveTo>
                      <a:pt x="767262" y="189727"/>
                    </a:moveTo>
                    <a:cubicBezTo>
                      <a:pt x="770953" y="200356"/>
                      <a:pt x="332194" y="-10240"/>
                      <a:pt x="335885" y="389"/>
                    </a:cubicBezTo>
                    <a:lnTo>
                      <a:pt x="1137657" y="1174502"/>
                    </a:lnTo>
                    <a:lnTo>
                      <a:pt x="0" y="639928"/>
                    </a:lnTo>
                    <a:lnTo>
                      <a:pt x="767262" y="189727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3" name="Isosceles Triangle 276"/>
              <p:cNvSpPr/>
              <p:nvPr/>
            </p:nvSpPr>
            <p:spPr bwMode="auto">
              <a:xfrm>
                <a:off x="2908757" y="2114821"/>
                <a:ext cx="1324423" cy="476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4423" h="476775">
                    <a:moveTo>
                      <a:pt x="1324423" y="0"/>
                    </a:moveTo>
                    <a:lnTo>
                      <a:pt x="965594" y="476775"/>
                    </a:lnTo>
                    <a:lnTo>
                      <a:pt x="0" y="130653"/>
                    </a:lnTo>
                    <a:lnTo>
                      <a:pt x="1324423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4" name="Isosceles Triangle 276"/>
              <p:cNvSpPr/>
              <p:nvPr/>
            </p:nvSpPr>
            <p:spPr bwMode="auto">
              <a:xfrm>
                <a:off x="9678506" y="4078440"/>
                <a:ext cx="1535578" cy="5287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35578 w 1535578"/>
                  <a:gd name="connsiteY0" fmla="*/ 27415 h 528770"/>
                  <a:gd name="connsiteX1" fmla="*/ 1365201 w 1535578"/>
                  <a:gd name="connsiteY1" fmla="*/ 528770 h 528770"/>
                  <a:gd name="connsiteX2" fmla="*/ 0 w 1535578"/>
                  <a:gd name="connsiteY2" fmla="*/ 0 h 528770"/>
                  <a:gd name="connsiteX3" fmla="*/ 1535578 w 1535578"/>
                  <a:gd name="connsiteY3" fmla="*/ 27415 h 52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5578" h="528770">
                    <a:moveTo>
                      <a:pt x="1535578" y="27415"/>
                    </a:moveTo>
                    <a:lnTo>
                      <a:pt x="1365201" y="528770"/>
                    </a:lnTo>
                    <a:lnTo>
                      <a:pt x="0" y="0"/>
                    </a:lnTo>
                    <a:lnTo>
                      <a:pt x="1535578" y="27415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5" name="Isosceles Triangle 276"/>
              <p:cNvSpPr/>
              <p:nvPr/>
            </p:nvSpPr>
            <p:spPr bwMode="auto">
              <a:xfrm>
                <a:off x="2925094" y="2648510"/>
                <a:ext cx="1665422" cy="47611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5422" h="476111">
                    <a:moveTo>
                      <a:pt x="0" y="476111"/>
                    </a:moveTo>
                    <a:lnTo>
                      <a:pt x="1665422" y="0"/>
                    </a:lnTo>
                    <a:lnTo>
                      <a:pt x="1523388" y="394397"/>
                    </a:lnTo>
                    <a:lnTo>
                      <a:pt x="0" y="4761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6" name="Isosceles Triangle 276"/>
              <p:cNvSpPr/>
              <p:nvPr/>
            </p:nvSpPr>
            <p:spPr bwMode="auto">
              <a:xfrm>
                <a:off x="4277030" y="2976252"/>
                <a:ext cx="1489764" cy="5890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  <a:gd name="connsiteX0" fmla="*/ 0 w 1665422"/>
                  <a:gd name="connsiteY0" fmla="*/ 476111 h 481425"/>
                  <a:gd name="connsiteX1" fmla="*/ 1665422 w 1665422"/>
                  <a:gd name="connsiteY1" fmla="*/ 0 h 481425"/>
                  <a:gd name="connsiteX2" fmla="*/ 1523388 w 1665422"/>
                  <a:gd name="connsiteY2" fmla="*/ 394397 h 481425"/>
                  <a:gd name="connsiteX3" fmla="*/ 245809 w 1665422"/>
                  <a:gd name="connsiteY3" fmla="*/ 481425 h 481425"/>
                  <a:gd name="connsiteX4" fmla="*/ 0 w 1665422"/>
                  <a:gd name="connsiteY4" fmla="*/ 476111 h 481425"/>
                  <a:gd name="connsiteX0" fmla="*/ 0 w 1678215"/>
                  <a:gd name="connsiteY0" fmla="*/ 476111 h 589023"/>
                  <a:gd name="connsiteX1" fmla="*/ 1665422 w 1678215"/>
                  <a:gd name="connsiteY1" fmla="*/ 0 h 589023"/>
                  <a:gd name="connsiteX2" fmla="*/ 1523388 w 1678215"/>
                  <a:gd name="connsiteY2" fmla="*/ 394397 h 589023"/>
                  <a:gd name="connsiteX3" fmla="*/ 1605938 w 1678215"/>
                  <a:gd name="connsiteY3" fmla="*/ 587942 h 589023"/>
                  <a:gd name="connsiteX4" fmla="*/ 245809 w 1678215"/>
                  <a:gd name="connsiteY4" fmla="*/ 481425 h 589023"/>
                  <a:gd name="connsiteX5" fmla="*/ 0 w 1678215"/>
                  <a:gd name="connsiteY5" fmla="*/ 476111 h 589023"/>
                  <a:gd name="connsiteX0" fmla="*/ 0 w 1489764"/>
                  <a:gd name="connsiteY0" fmla="*/ 484305 h 589023"/>
                  <a:gd name="connsiteX1" fmla="*/ 1476971 w 1489764"/>
                  <a:gd name="connsiteY1" fmla="*/ 0 h 589023"/>
                  <a:gd name="connsiteX2" fmla="*/ 1334937 w 1489764"/>
                  <a:gd name="connsiteY2" fmla="*/ 394397 h 589023"/>
                  <a:gd name="connsiteX3" fmla="*/ 1417487 w 1489764"/>
                  <a:gd name="connsiteY3" fmla="*/ 587942 h 589023"/>
                  <a:gd name="connsiteX4" fmla="*/ 57358 w 1489764"/>
                  <a:gd name="connsiteY4" fmla="*/ 481425 h 589023"/>
                  <a:gd name="connsiteX5" fmla="*/ 0 w 1489764"/>
                  <a:gd name="connsiteY5" fmla="*/ 484305 h 58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9764" h="589023">
                    <a:moveTo>
                      <a:pt x="0" y="484305"/>
                    </a:moveTo>
                    <a:lnTo>
                      <a:pt x="1476971" y="0"/>
                    </a:lnTo>
                    <a:lnTo>
                      <a:pt x="1334937" y="394397"/>
                    </a:lnTo>
                    <a:cubicBezTo>
                      <a:pt x="1301808" y="458247"/>
                      <a:pt x="1630417" y="573437"/>
                      <a:pt x="1417487" y="587942"/>
                    </a:cubicBezTo>
                    <a:cubicBezTo>
                      <a:pt x="1204557" y="602447"/>
                      <a:pt x="301799" y="465924"/>
                      <a:pt x="57358" y="481425"/>
                    </a:cubicBezTo>
                    <a:lnTo>
                      <a:pt x="0" y="484305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7595883" y="2321855"/>
                <a:ext cx="1030457" cy="950556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001408"/>
                  <a:gd name="connsiteY0" fmla="*/ 0 h 836717"/>
                  <a:gd name="connsiteX1" fmla="*/ 1001408 w 1001408"/>
                  <a:gd name="connsiteY1" fmla="*/ 661797 h 836717"/>
                  <a:gd name="connsiteX2" fmla="*/ 372549 w 1001408"/>
                  <a:gd name="connsiteY2" fmla="*/ 836717 h 836717"/>
                  <a:gd name="connsiteX3" fmla="*/ 0 w 1001408"/>
                  <a:gd name="connsiteY3" fmla="*/ 0 h 836717"/>
                  <a:gd name="connsiteX0" fmla="*/ 0 w 1001408"/>
                  <a:gd name="connsiteY0" fmla="*/ 0 h 772224"/>
                  <a:gd name="connsiteX1" fmla="*/ 1001408 w 1001408"/>
                  <a:gd name="connsiteY1" fmla="*/ 661797 h 772224"/>
                  <a:gd name="connsiteX2" fmla="*/ 372549 w 1001408"/>
                  <a:gd name="connsiteY2" fmla="*/ 772224 h 772224"/>
                  <a:gd name="connsiteX3" fmla="*/ 0 w 1001408"/>
                  <a:gd name="connsiteY3" fmla="*/ 0 h 772224"/>
                  <a:gd name="connsiteX0" fmla="*/ 0 w 1001408"/>
                  <a:gd name="connsiteY0" fmla="*/ 0 h 827504"/>
                  <a:gd name="connsiteX1" fmla="*/ 1001408 w 1001408"/>
                  <a:gd name="connsiteY1" fmla="*/ 661797 h 827504"/>
                  <a:gd name="connsiteX2" fmla="*/ 357122 w 1001408"/>
                  <a:gd name="connsiteY2" fmla="*/ 827504 h 827504"/>
                  <a:gd name="connsiteX3" fmla="*/ 0 w 1001408"/>
                  <a:gd name="connsiteY3" fmla="*/ 0 h 82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408" h="827504">
                    <a:moveTo>
                      <a:pt x="0" y="0"/>
                    </a:moveTo>
                    <a:lnTo>
                      <a:pt x="1001408" y="661797"/>
                    </a:lnTo>
                    <a:lnTo>
                      <a:pt x="357122" y="8275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0543820" y="4631925"/>
                <a:ext cx="1437096" cy="1371328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680052"/>
                  <a:gd name="connsiteY0" fmla="*/ 0 h 836717"/>
                  <a:gd name="connsiteX1" fmla="*/ 1680052 w 1680052"/>
                  <a:gd name="connsiteY1" fmla="*/ 599681 h 836717"/>
                  <a:gd name="connsiteX2" fmla="*/ 372549 w 1680052"/>
                  <a:gd name="connsiteY2" fmla="*/ 836717 h 836717"/>
                  <a:gd name="connsiteX3" fmla="*/ 0 w 1680052"/>
                  <a:gd name="connsiteY3" fmla="*/ 0 h 836717"/>
                  <a:gd name="connsiteX0" fmla="*/ 0 w 1680052"/>
                  <a:gd name="connsiteY0" fmla="*/ 0 h 865248"/>
                  <a:gd name="connsiteX1" fmla="*/ 1680052 w 1680052"/>
                  <a:gd name="connsiteY1" fmla="*/ 599681 h 865248"/>
                  <a:gd name="connsiteX2" fmla="*/ 1049368 w 1680052"/>
                  <a:gd name="connsiteY2" fmla="*/ 865248 h 865248"/>
                  <a:gd name="connsiteX3" fmla="*/ 0 w 1680052"/>
                  <a:gd name="connsiteY3" fmla="*/ 0 h 865248"/>
                  <a:gd name="connsiteX0" fmla="*/ 455558 w 2135610"/>
                  <a:gd name="connsiteY0" fmla="*/ 0 h 1221891"/>
                  <a:gd name="connsiteX1" fmla="*/ 2135610 w 2135610"/>
                  <a:gd name="connsiteY1" fmla="*/ 599681 h 1221891"/>
                  <a:gd name="connsiteX2" fmla="*/ 0 w 2135610"/>
                  <a:gd name="connsiteY2" fmla="*/ 1221891 h 1221891"/>
                  <a:gd name="connsiteX3" fmla="*/ 455558 w 2135610"/>
                  <a:gd name="connsiteY3" fmla="*/ 0 h 1221891"/>
                  <a:gd name="connsiteX0" fmla="*/ 455558 w 1395091"/>
                  <a:gd name="connsiteY0" fmla="*/ 0 h 1221891"/>
                  <a:gd name="connsiteX1" fmla="*/ 1395091 w 1395091"/>
                  <a:gd name="connsiteY1" fmla="*/ 342897 h 1221891"/>
                  <a:gd name="connsiteX2" fmla="*/ 0 w 1395091"/>
                  <a:gd name="connsiteY2" fmla="*/ 1221891 h 1221891"/>
                  <a:gd name="connsiteX3" fmla="*/ 455558 w 1395091"/>
                  <a:gd name="connsiteY3" fmla="*/ 0 h 1221891"/>
                  <a:gd name="connsiteX0" fmla="*/ 487408 w 1395091"/>
                  <a:gd name="connsiteY0" fmla="*/ 0 h 1207625"/>
                  <a:gd name="connsiteX1" fmla="*/ 1395091 w 1395091"/>
                  <a:gd name="connsiteY1" fmla="*/ 328631 h 1207625"/>
                  <a:gd name="connsiteX2" fmla="*/ 0 w 1395091"/>
                  <a:gd name="connsiteY2" fmla="*/ 1207625 h 1207625"/>
                  <a:gd name="connsiteX3" fmla="*/ 487408 w 1395091"/>
                  <a:gd name="connsiteY3" fmla="*/ 0 h 1207625"/>
                  <a:gd name="connsiteX0" fmla="*/ 487408 w 1442866"/>
                  <a:gd name="connsiteY0" fmla="*/ 0 h 1207625"/>
                  <a:gd name="connsiteX1" fmla="*/ 1442866 w 1442866"/>
                  <a:gd name="connsiteY1" fmla="*/ 321498 h 1207625"/>
                  <a:gd name="connsiteX2" fmla="*/ 0 w 1442866"/>
                  <a:gd name="connsiteY2" fmla="*/ 1207625 h 1207625"/>
                  <a:gd name="connsiteX3" fmla="*/ 487408 w 1442866"/>
                  <a:gd name="connsiteY3" fmla="*/ 0 h 1207625"/>
                  <a:gd name="connsiteX0" fmla="*/ 482265 w 1442866"/>
                  <a:gd name="connsiteY0" fmla="*/ 0 h 1041786"/>
                  <a:gd name="connsiteX1" fmla="*/ 1442866 w 1442866"/>
                  <a:gd name="connsiteY1" fmla="*/ 155659 h 1041786"/>
                  <a:gd name="connsiteX2" fmla="*/ 0 w 1442866"/>
                  <a:gd name="connsiteY2" fmla="*/ 1041786 h 1041786"/>
                  <a:gd name="connsiteX3" fmla="*/ 482265 w 1442866"/>
                  <a:gd name="connsiteY3" fmla="*/ 0 h 1041786"/>
                  <a:gd name="connsiteX0" fmla="*/ 466838 w 1442866"/>
                  <a:gd name="connsiteY0" fmla="*/ 0 h 1193805"/>
                  <a:gd name="connsiteX1" fmla="*/ 1442866 w 1442866"/>
                  <a:gd name="connsiteY1" fmla="*/ 307678 h 1193805"/>
                  <a:gd name="connsiteX2" fmla="*/ 0 w 1442866"/>
                  <a:gd name="connsiteY2" fmla="*/ 1193805 h 1193805"/>
                  <a:gd name="connsiteX3" fmla="*/ 466838 w 1442866"/>
                  <a:gd name="connsiteY3" fmla="*/ 0 h 1193805"/>
                  <a:gd name="connsiteX0" fmla="*/ 466838 w 1396584"/>
                  <a:gd name="connsiteY0" fmla="*/ 0 h 1193805"/>
                  <a:gd name="connsiteX1" fmla="*/ 1396584 w 1396584"/>
                  <a:gd name="connsiteY1" fmla="*/ 312285 h 1193805"/>
                  <a:gd name="connsiteX2" fmla="*/ 0 w 1396584"/>
                  <a:gd name="connsiteY2" fmla="*/ 1193805 h 1193805"/>
                  <a:gd name="connsiteX3" fmla="*/ 466838 w 1396584"/>
                  <a:gd name="connsiteY3" fmla="*/ 0 h 119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6584" h="1193805">
                    <a:moveTo>
                      <a:pt x="466838" y="0"/>
                    </a:moveTo>
                    <a:lnTo>
                      <a:pt x="1396584" y="312285"/>
                    </a:lnTo>
                    <a:lnTo>
                      <a:pt x="0" y="1193805"/>
                    </a:lnTo>
                    <a:lnTo>
                      <a:pt x="466838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4916129" y="2370667"/>
              <a:ext cx="8529323" cy="5142817"/>
              <a:chOff x="4916129" y="2370667"/>
              <a:chExt cx="8529323" cy="5142817"/>
            </a:xfrm>
          </p:grpSpPr>
          <p:cxnSp>
            <p:nvCxnSpPr>
              <p:cNvPr id="18" name="Straight Connector 17"/>
              <p:cNvCxnSpPr/>
              <p:nvPr/>
            </p:nvCxnSpPr>
            <p:spPr bwMode="auto">
              <a:xfrm>
                <a:off x="7792065" y="5276645"/>
                <a:ext cx="245806" cy="206477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Straight Connector 18"/>
              <p:cNvCxnSpPr>
                <a:stCxn id="113" idx="1"/>
              </p:cNvCxnSpPr>
              <p:nvPr/>
            </p:nvCxnSpPr>
            <p:spPr bwMode="auto">
              <a:xfrm>
                <a:off x="9453045" y="5017283"/>
                <a:ext cx="2149020" cy="196362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Straight Connector 19"/>
              <p:cNvCxnSpPr/>
              <p:nvPr/>
            </p:nvCxnSpPr>
            <p:spPr bwMode="auto">
              <a:xfrm>
                <a:off x="8636000" y="3097161"/>
                <a:ext cx="2589161" cy="100780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Straight Connector 20"/>
              <p:cNvCxnSpPr/>
              <p:nvPr/>
            </p:nvCxnSpPr>
            <p:spPr bwMode="auto">
              <a:xfrm>
                <a:off x="9713793" y="4093019"/>
                <a:ext cx="3731659" cy="141748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Straight Connector 21"/>
              <p:cNvCxnSpPr/>
              <p:nvPr/>
            </p:nvCxnSpPr>
            <p:spPr bwMode="auto">
              <a:xfrm>
                <a:off x="7800259" y="5276645"/>
                <a:ext cx="1679676" cy="223683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" name="Straight Connector 22"/>
              <p:cNvCxnSpPr/>
              <p:nvPr/>
            </p:nvCxnSpPr>
            <p:spPr bwMode="auto">
              <a:xfrm>
                <a:off x="8066424" y="2370667"/>
                <a:ext cx="2495060" cy="3659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 flipH="1">
                <a:off x="7144774" y="4088580"/>
                <a:ext cx="450646" cy="296606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 flipH="1">
                <a:off x="9488129" y="4088580"/>
                <a:ext cx="221227" cy="93406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 flipH="1">
                <a:off x="8870950" y="5022645"/>
                <a:ext cx="625374" cy="169883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 flipH="1">
                <a:off x="8870950" y="5159170"/>
                <a:ext cx="92793" cy="156230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>
                <a:off x="10198485" y="5203152"/>
                <a:ext cx="338418" cy="8354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23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>
                <a:off x="9479937" y="5069041"/>
                <a:ext cx="802966" cy="193644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/>
              <p:cNvCxnSpPr/>
              <p:nvPr/>
            </p:nvCxnSpPr>
            <p:spPr bwMode="auto">
              <a:xfrm flipV="1">
                <a:off x="10528711" y="4981677"/>
                <a:ext cx="1466644" cy="104600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>
                <a:endCxn id="46" idx="3"/>
              </p:cNvCxnSpPr>
              <p:nvPr/>
            </p:nvCxnSpPr>
            <p:spPr bwMode="auto">
              <a:xfrm flipV="1">
                <a:off x="8562258" y="5889832"/>
                <a:ext cx="1229224" cy="40281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 flipV="1">
                <a:off x="7193935" y="6087806"/>
                <a:ext cx="712839" cy="598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" name="Straight Connector 32"/>
              <p:cNvCxnSpPr/>
              <p:nvPr/>
            </p:nvCxnSpPr>
            <p:spPr bwMode="auto">
              <a:xfrm>
                <a:off x="7906774" y="6104194"/>
                <a:ext cx="663678" cy="180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 flipH="1">
                <a:off x="4916129" y="5219290"/>
                <a:ext cx="1679679" cy="174522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Straight Connector 34"/>
              <p:cNvCxnSpPr/>
              <p:nvPr/>
            </p:nvCxnSpPr>
            <p:spPr bwMode="auto">
              <a:xfrm flipH="1" flipV="1">
                <a:off x="6604000" y="5243871"/>
                <a:ext cx="1286389" cy="84393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>
                <a:off x="9725742" y="4072193"/>
                <a:ext cx="1499419" cy="2458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8636000" y="3080773"/>
                <a:ext cx="2892323" cy="55716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>
                <a:off x="10962968" y="3531419"/>
                <a:ext cx="598129" cy="1278194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flipH="1">
                <a:off x="11282516" y="4981677"/>
                <a:ext cx="721033" cy="1704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 flipH="1" flipV="1">
                <a:off x="9807677" y="5842000"/>
                <a:ext cx="721034" cy="16387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/>
              <p:nvPr/>
            </p:nvCxnSpPr>
            <p:spPr bwMode="auto">
              <a:xfrm flipH="1">
                <a:off x="9733935" y="3539613"/>
                <a:ext cx="1237228" cy="5243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>
                <a:stCxn id="48" idx="6"/>
              </p:cNvCxnSpPr>
              <p:nvPr/>
            </p:nvCxnSpPr>
            <p:spPr bwMode="auto">
              <a:xfrm flipH="1">
                <a:off x="9821333" y="4114116"/>
                <a:ext cx="1436603" cy="75806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 bwMode="auto">
              <a:xfrm flipH="1">
                <a:off x="10528710" y="4088580"/>
                <a:ext cx="712839" cy="1933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4" name="Oval 43"/>
              <p:cNvSpPr>
                <a:spLocks noChangeAspect="1"/>
              </p:cNvSpPr>
              <p:nvPr/>
            </p:nvSpPr>
            <p:spPr bwMode="auto">
              <a:xfrm>
                <a:off x="10940297" y="3474066"/>
                <a:ext cx="108722" cy="10872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5" name="Oval 44"/>
              <p:cNvSpPr>
                <a:spLocks noChangeAspect="1"/>
              </p:cNvSpPr>
              <p:nvPr/>
            </p:nvSpPr>
            <p:spPr bwMode="auto">
              <a:xfrm>
                <a:off x="10497846" y="594362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6" name="Oval 45"/>
              <p:cNvSpPr>
                <a:spLocks noChangeAspect="1"/>
              </p:cNvSpPr>
              <p:nvPr/>
            </p:nvSpPr>
            <p:spPr bwMode="auto">
              <a:xfrm>
                <a:off x="9776814" y="580433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7" name="Oval 46"/>
              <p:cNvSpPr>
                <a:spLocks noChangeAspect="1"/>
              </p:cNvSpPr>
              <p:nvPr/>
            </p:nvSpPr>
            <p:spPr bwMode="auto">
              <a:xfrm>
                <a:off x="8932877" y="512802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8" name="Oval 47"/>
              <p:cNvSpPr>
                <a:spLocks noChangeAspect="1"/>
              </p:cNvSpPr>
              <p:nvPr/>
            </p:nvSpPr>
            <p:spPr bwMode="auto">
              <a:xfrm>
                <a:off x="11161524" y="4065910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9" name="Oval 48"/>
              <p:cNvSpPr>
                <a:spLocks noChangeAspect="1"/>
              </p:cNvSpPr>
              <p:nvPr/>
            </p:nvSpPr>
            <p:spPr bwMode="auto">
              <a:xfrm>
                <a:off x="11931717" y="4926232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sp>
          <p:nvSpPr>
            <p:cNvPr id="17" name="Rectangle 16"/>
            <p:cNvSpPr/>
            <p:nvPr/>
          </p:nvSpPr>
          <p:spPr bwMode="auto">
            <a:xfrm flipV="1">
              <a:off x="0" y="3972020"/>
              <a:ext cx="12192000" cy="2885980"/>
            </a:xfrm>
            <a:prstGeom prst="rect">
              <a:avLst/>
            </a:prstGeom>
            <a:gradFill flip="none" rotWithShape="1">
              <a:gsLst>
                <a:gs pos="9000">
                  <a:schemeClr val="bg2">
                    <a:alpha val="80000"/>
                  </a:schemeClr>
                </a:gs>
                <a:gs pos="70000">
                  <a:srgbClr val="FFFFFF">
                    <a:alpha val="0"/>
                  </a:srgbClr>
                </a:gs>
              </a:gsLst>
              <a:lin ang="5400000" scaled="0"/>
              <a:tileRect/>
            </a:gradFill>
            <a:ln w="3175" cmpd="sng">
              <a:noFill/>
            </a:ln>
            <a:effectLst/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11/24/2015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4701" y="44920"/>
            <a:ext cx="2283719" cy="653797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-132888" y="5621988"/>
            <a:ext cx="14077020" cy="7843781"/>
            <a:chOff x="-631568" y="1514929"/>
            <a:chExt cx="14077020" cy="7843781"/>
          </a:xfrm>
        </p:grpSpPr>
        <p:sp>
          <p:nvSpPr>
            <p:cNvPr id="7" name="Rectangle 6"/>
            <p:cNvSpPr/>
            <p:nvPr/>
          </p:nvSpPr>
          <p:spPr bwMode="auto">
            <a:xfrm>
              <a:off x="0" y="1514929"/>
              <a:ext cx="12210143" cy="5343071"/>
            </a:xfrm>
            <a:custGeom>
              <a:avLst/>
              <a:gdLst>
                <a:gd name="connsiteX0" fmla="*/ 0 w 12192000"/>
                <a:gd name="connsiteY0" fmla="*/ 0 h 5324929"/>
                <a:gd name="connsiteX1" fmla="*/ 12192000 w 12192000"/>
                <a:gd name="connsiteY1" fmla="*/ 0 h 5324929"/>
                <a:gd name="connsiteX2" fmla="*/ 12192000 w 12192000"/>
                <a:gd name="connsiteY2" fmla="*/ 5324929 h 5324929"/>
                <a:gd name="connsiteX3" fmla="*/ 0 w 12192000"/>
                <a:gd name="connsiteY3" fmla="*/ 5324929 h 5324929"/>
                <a:gd name="connsiteX4" fmla="*/ 0 w 12192000"/>
                <a:gd name="connsiteY4" fmla="*/ 0 h 5324929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12192000 w 12192000"/>
                <a:gd name="connsiteY2" fmla="*/ 9071 h 5334000"/>
                <a:gd name="connsiteX3" fmla="*/ 12192000 w 12192000"/>
                <a:gd name="connsiteY3" fmla="*/ 5334000 h 5334000"/>
                <a:gd name="connsiteX4" fmla="*/ 0 w 12192000"/>
                <a:gd name="connsiteY4" fmla="*/ 5334000 h 5334000"/>
                <a:gd name="connsiteX5" fmla="*/ 0 w 12192000"/>
                <a:gd name="connsiteY5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757714 w 12192000"/>
                <a:gd name="connsiteY2" fmla="*/ 0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12192000 w 12192000"/>
                <a:gd name="connsiteY3" fmla="*/ 9071 h 5334000"/>
                <a:gd name="connsiteX4" fmla="*/ 12192000 w 12192000"/>
                <a:gd name="connsiteY4" fmla="*/ 5334000 h 5334000"/>
                <a:gd name="connsiteX5" fmla="*/ 0 w 12192000"/>
                <a:gd name="connsiteY5" fmla="*/ 5334000 h 5334000"/>
                <a:gd name="connsiteX6" fmla="*/ 0 w 12192000"/>
                <a:gd name="connsiteY6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773714 w 12192000"/>
                <a:gd name="connsiteY3" fmla="*/ 390071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12192000 w 12192000"/>
                <a:gd name="connsiteY4" fmla="*/ 9071 h 5334000"/>
                <a:gd name="connsiteX5" fmla="*/ 12192000 w 12192000"/>
                <a:gd name="connsiteY5" fmla="*/ 5334000 h 5334000"/>
                <a:gd name="connsiteX6" fmla="*/ 0 w 12192000"/>
                <a:gd name="connsiteY6" fmla="*/ 5334000 h 5334000"/>
                <a:gd name="connsiteX7" fmla="*/ 0 w 12192000"/>
                <a:gd name="connsiteY7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36357 w 12192000"/>
                <a:gd name="connsiteY4" fmla="*/ 1016000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12192000 w 12192000"/>
                <a:gd name="connsiteY5" fmla="*/ 9071 h 5334000"/>
                <a:gd name="connsiteX6" fmla="*/ 12192000 w 12192000"/>
                <a:gd name="connsiteY6" fmla="*/ 5334000 h 5334000"/>
                <a:gd name="connsiteX7" fmla="*/ 0 w 12192000"/>
                <a:gd name="connsiteY7" fmla="*/ 5334000 h 5334000"/>
                <a:gd name="connsiteX8" fmla="*/ 0 w 12192000"/>
                <a:gd name="connsiteY8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662714 w 12192000"/>
                <a:gd name="connsiteY5" fmla="*/ 562429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12192000 w 12192000"/>
                <a:gd name="connsiteY6" fmla="*/ 9071 h 5334000"/>
                <a:gd name="connsiteX7" fmla="*/ 12192000 w 12192000"/>
                <a:gd name="connsiteY7" fmla="*/ 5334000 h 5334000"/>
                <a:gd name="connsiteX8" fmla="*/ 0 w 12192000"/>
                <a:gd name="connsiteY8" fmla="*/ 5334000 h 5334000"/>
                <a:gd name="connsiteX9" fmla="*/ 0 w 12192000"/>
                <a:gd name="connsiteY9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7347857 w 12192000"/>
                <a:gd name="connsiteY6" fmla="*/ 707571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12192000 w 12192000"/>
                <a:gd name="connsiteY7" fmla="*/ 9071 h 5334000"/>
                <a:gd name="connsiteX8" fmla="*/ 12192000 w 12192000"/>
                <a:gd name="connsiteY8" fmla="*/ 5334000 h 5334000"/>
                <a:gd name="connsiteX9" fmla="*/ 0 w 12192000"/>
                <a:gd name="connsiteY9" fmla="*/ 5334000 h 5334000"/>
                <a:gd name="connsiteX10" fmla="*/ 0 w 12192000"/>
                <a:gd name="connsiteY10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8681357 w 12192000"/>
                <a:gd name="connsiteY7" fmla="*/ 217714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12192000 w 12192000"/>
                <a:gd name="connsiteY8" fmla="*/ 9071 h 5334000"/>
                <a:gd name="connsiteX9" fmla="*/ 12192000 w 12192000"/>
                <a:gd name="connsiteY9" fmla="*/ 5334000 h 5334000"/>
                <a:gd name="connsiteX10" fmla="*/ 0 w 12192000"/>
                <a:gd name="connsiteY10" fmla="*/ 5334000 h 5334000"/>
                <a:gd name="connsiteX11" fmla="*/ 0 w 12192000"/>
                <a:gd name="connsiteY11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9996714 w 12192000"/>
                <a:gd name="connsiteY8" fmla="*/ 371929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2192000 w 12192000"/>
                <a:gd name="connsiteY9" fmla="*/ 9071 h 5334000"/>
                <a:gd name="connsiteX10" fmla="*/ 12192000 w 12192000"/>
                <a:gd name="connsiteY10" fmla="*/ 5334000 h 5334000"/>
                <a:gd name="connsiteX11" fmla="*/ 0 w 12192000"/>
                <a:gd name="connsiteY11" fmla="*/ 5334000 h 5334000"/>
                <a:gd name="connsiteX12" fmla="*/ 0 w 12192000"/>
                <a:gd name="connsiteY12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831286 w 12192000"/>
                <a:gd name="connsiteY9" fmla="*/ 598714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192000"/>
                <a:gd name="connsiteY0" fmla="*/ 9071 h 5334000"/>
                <a:gd name="connsiteX1" fmla="*/ 2077357 w 12192000"/>
                <a:gd name="connsiteY1" fmla="*/ 0 h 5334000"/>
                <a:gd name="connsiteX2" fmla="*/ 2222500 w 12192000"/>
                <a:gd name="connsiteY2" fmla="*/ 471714 h 5334000"/>
                <a:gd name="connsiteX3" fmla="*/ 3846285 w 12192000"/>
                <a:gd name="connsiteY3" fmla="*/ 1070428 h 5334000"/>
                <a:gd name="connsiteX4" fmla="*/ 4245428 w 12192000"/>
                <a:gd name="connsiteY4" fmla="*/ 598714 h 5334000"/>
                <a:gd name="connsiteX5" fmla="*/ 4590143 w 12192000"/>
                <a:gd name="connsiteY5" fmla="*/ 1106715 h 5334000"/>
                <a:gd name="connsiteX6" fmla="*/ 6223000 w 12192000"/>
                <a:gd name="connsiteY6" fmla="*/ 371928 h 5334000"/>
                <a:gd name="connsiteX7" fmla="*/ 7610928 w 12192000"/>
                <a:gd name="connsiteY7" fmla="*/ 780142 h 5334000"/>
                <a:gd name="connsiteX8" fmla="*/ 8645071 w 12192000"/>
                <a:gd name="connsiteY8" fmla="*/ 1569357 h 5334000"/>
                <a:gd name="connsiteX9" fmla="*/ 10994571 w 12192000"/>
                <a:gd name="connsiteY9" fmla="*/ 2013857 h 5334000"/>
                <a:gd name="connsiteX10" fmla="*/ 12192000 w 12192000"/>
                <a:gd name="connsiteY10" fmla="*/ 9071 h 5334000"/>
                <a:gd name="connsiteX11" fmla="*/ 12192000 w 12192000"/>
                <a:gd name="connsiteY11" fmla="*/ 5334000 h 5334000"/>
                <a:gd name="connsiteX12" fmla="*/ 0 w 12192000"/>
                <a:gd name="connsiteY12" fmla="*/ 5334000 h 5334000"/>
                <a:gd name="connsiteX13" fmla="*/ 0 w 12192000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1977571 h 5334000"/>
                <a:gd name="connsiteX14" fmla="*/ 0 w 12201071"/>
                <a:gd name="connsiteY14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0 w 12201071"/>
                <a:gd name="connsiteY13" fmla="*/ 2267857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0 w 12201071"/>
                <a:gd name="connsiteY0" fmla="*/ 9071 h 5334000"/>
                <a:gd name="connsiteX1" fmla="*/ 2077357 w 12201071"/>
                <a:gd name="connsiteY1" fmla="*/ 0 h 5334000"/>
                <a:gd name="connsiteX2" fmla="*/ 2222500 w 12201071"/>
                <a:gd name="connsiteY2" fmla="*/ 471714 h 5334000"/>
                <a:gd name="connsiteX3" fmla="*/ 3846285 w 12201071"/>
                <a:gd name="connsiteY3" fmla="*/ 1070428 h 5334000"/>
                <a:gd name="connsiteX4" fmla="*/ 4245428 w 12201071"/>
                <a:gd name="connsiteY4" fmla="*/ 598714 h 5334000"/>
                <a:gd name="connsiteX5" fmla="*/ 4590143 w 12201071"/>
                <a:gd name="connsiteY5" fmla="*/ 1106715 h 5334000"/>
                <a:gd name="connsiteX6" fmla="*/ 6223000 w 12201071"/>
                <a:gd name="connsiteY6" fmla="*/ 371928 h 5334000"/>
                <a:gd name="connsiteX7" fmla="*/ 7610928 w 12201071"/>
                <a:gd name="connsiteY7" fmla="*/ 780142 h 5334000"/>
                <a:gd name="connsiteX8" fmla="*/ 8645071 w 12201071"/>
                <a:gd name="connsiteY8" fmla="*/ 1569357 h 5334000"/>
                <a:gd name="connsiteX9" fmla="*/ 10994571 w 12201071"/>
                <a:gd name="connsiteY9" fmla="*/ 2013857 h 5334000"/>
                <a:gd name="connsiteX10" fmla="*/ 12201071 w 12201071"/>
                <a:gd name="connsiteY10" fmla="*/ 2104571 h 5334000"/>
                <a:gd name="connsiteX11" fmla="*/ 12192000 w 12201071"/>
                <a:gd name="connsiteY11" fmla="*/ 5334000 h 5334000"/>
                <a:gd name="connsiteX12" fmla="*/ 0 w 12201071"/>
                <a:gd name="connsiteY12" fmla="*/ 5334000 h 5334000"/>
                <a:gd name="connsiteX13" fmla="*/ 1215571 w 12201071"/>
                <a:gd name="connsiteY13" fmla="*/ 1986643 h 5334000"/>
                <a:gd name="connsiteX14" fmla="*/ 0 w 12201071"/>
                <a:gd name="connsiteY14" fmla="*/ 1977571 h 5334000"/>
                <a:gd name="connsiteX15" fmla="*/ 0 w 12201071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24643 w 12210143"/>
                <a:gd name="connsiteY13" fmla="*/ 1986643 h 5334000"/>
                <a:gd name="connsiteX14" fmla="*/ 0 w 12210143"/>
                <a:gd name="connsiteY14" fmla="*/ 1451428 h 5334000"/>
                <a:gd name="connsiteX15" fmla="*/ 9072 w 12210143"/>
                <a:gd name="connsiteY15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16215 w 12210143"/>
                <a:gd name="connsiteY13" fmla="*/ 2775857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898072 w 12210143"/>
                <a:gd name="connsiteY13" fmla="*/ 2322285 h 5334000"/>
                <a:gd name="connsiteX14" fmla="*/ 1224643 w 12210143"/>
                <a:gd name="connsiteY14" fmla="*/ 1986643 h 5334000"/>
                <a:gd name="connsiteX15" fmla="*/ 0 w 12210143"/>
                <a:gd name="connsiteY15" fmla="*/ 1451428 h 5334000"/>
                <a:gd name="connsiteX16" fmla="*/ 9072 w 12210143"/>
                <a:gd name="connsiteY16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544286 w 12210143"/>
                <a:gd name="connsiteY13" fmla="*/ 35106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578429 w 12210143"/>
                <a:gd name="connsiteY13" fmla="*/ 3066143 h 5334000"/>
                <a:gd name="connsiteX14" fmla="*/ 898072 w 12210143"/>
                <a:gd name="connsiteY14" fmla="*/ 2322285 h 5334000"/>
                <a:gd name="connsiteX15" fmla="*/ 1224643 w 12210143"/>
                <a:gd name="connsiteY15" fmla="*/ 1986643 h 5334000"/>
                <a:gd name="connsiteX16" fmla="*/ 0 w 12210143"/>
                <a:gd name="connsiteY16" fmla="*/ 1451428 h 5334000"/>
                <a:gd name="connsiteX17" fmla="*/ 9072 w 12210143"/>
                <a:gd name="connsiteY17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961572 w 12210143"/>
                <a:gd name="connsiteY13" fmla="*/ 3955143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240644 w 12210143"/>
                <a:gd name="connsiteY13" fmla="*/ 3084286 h 5334000"/>
                <a:gd name="connsiteX14" fmla="*/ 1578429 w 12210143"/>
                <a:gd name="connsiteY14" fmla="*/ 3066143 h 5334000"/>
                <a:gd name="connsiteX15" fmla="*/ 898072 w 12210143"/>
                <a:gd name="connsiteY15" fmla="*/ 2322285 h 5334000"/>
                <a:gd name="connsiteX16" fmla="*/ 1224643 w 12210143"/>
                <a:gd name="connsiteY16" fmla="*/ 1986643 h 5334000"/>
                <a:gd name="connsiteX17" fmla="*/ 0 w 12210143"/>
                <a:gd name="connsiteY17" fmla="*/ 1451428 h 5334000"/>
                <a:gd name="connsiteX18" fmla="*/ 9072 w 12210143"/>
                <a:gd name="connsiteY18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170215 w 12210143"/>
                <a:gd name="connsiteY13" fmla="*/ 4163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2884715 w 12210143"/>
                <a:gd name="connsiteY13" fmla="*/ 3655786 h 5334000"/>
                <a:gd name="connsiteX14" fmla="*/ 2240644 w 12210143"/>
                <a:gd name="connsiteY14" fmla="*/ 3084286 h 5334000"/>
                <a:gd name="connsiteX15" fmla="*/ 1578429 w 12210143"/>
                <a:gd name="connsiteY15" fmla="*/ 3066143 h 5334000"/>
                <a:gd name="connsiteX16" fmla="*/ 898072 w 12210143"/>
                <a:gd name="connsiteY16" fmla="*/ 2322285 h 5334000"/>
                <a:gd name="connsiteX17" fmla="*/ 1224643 w 12210143"/>
                <a:gd name="connsiteY17" fmla="*/ 1986643 h 5334000"/>
                <a:gd name="connsiteX18" fmla="*/ 0 w 12210143"/>
                <a:gd name="connsiteY18" fmla="*/ 1451428 h 5334000"/>
                <a:gd name="connsiteX19" fmla="*/ 9072 w 12210143"/>
                <a:gd name="connsiteY19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1251858 w 12210143"/>
                <a:gd name="connsiteY13" fmla="*/ 4599214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34000"/>
                <a:gd name="connsiteX1" fmla="*/ 2086429 w 12210143"/>
                <a:gd name="connsiteY1" fmla="*/ 0 h 5334000"/>
                <a:gd name="connsiteX2" fmla="*/ 2231572 w 12210143"/>
                <a:gd name="connsiteY2" fmla="*/ 471714 h 5334000"/>
                <a:gd name="connsiteX3" fmla="*/ 3855357 w 12210143"/>
                <a:gd name="connsiteY3" fmla="*/ 1070428 h 5334000"/>
                <a:gd name="connsiteX4" fmla="*/ 4254500 w 12210143"/>
                <a:gd name="connsiteY4" fmla="*/ 598714 h 5334000"/>
                <a:gd name="connsiteX5" fmla="*/ 4599215 w 12210143"/>
                <a:gd name="connsiteY5" fmla="*/ 1106715 h 5334000"/>
                <a:gd name="connsiteX6" fmla="*/ 6232072 w 12210143"/>
                <a:gd name="connsiteY6" fmla="*/ 371928 h 5334000"/>
                <a:gd name="connsiteX7" fmla="*/ 7620000 w 12210143"/>
                <a:gd name="connsiteY7" fmla="*/ 780142 h 5334000"/>
                <a:gd name="connsiteX8" fmla="*/ 8654143 w 12210143"/>
                <a:gd name="connsiteY8" fmla="*/ 1569357 h 5334000"/>
                <a:gd name="connsiteX9" fmla="*/ 11003643 w 12210143"/>
                <a:gd name="connsiteY9" fmla="*/ 2013857 h 5334000"/>
                <a:gd name="connsiteX10" fmla="*/ 12210143 w 12210143"/>
                <a:gd name="connsiteY10" fmla="*/ 2104571 h 5334000"/>
                <a:gd name="connsiteX11" fmla="*/ 12201072 w 12210143"/>
                <a:gd name="connsiteY11" fmla="*/ 5334000 h 5334000"/>
                <a:gd name="connsiteX12" fmla="*/ 9072 w 12210143"/>
                <a:gd name="connsiteY12" fmla="*/ 5334000 h 5334000"/>
                <a:gd name="connsiteX13" fmla="*/ 3528786 w 12210143"/>
                <a:gd name="connsiteY13" fmla="*/ 4073071 h 5334000"/>
                <a:gd name="connsiteX14" fmla="*/ 2884715 w 12210143"/>
                <a:gd name="connsiteY14" fmla="*/ 3655786 h 5334000"/>
                <a:gd name="connsiteX15" fmla="*/ 2240644 w 12210143"/>
                <a:gd name="connsiteY15" fmla="*/ 3084286 h 5334000"/>
                <a:gd name="connsiteX16" fmla="*/ 1578429 w 12210143"/>
                <a:gd name="connsiteY16" fmla="*/ 3066143 h 5334000"/>
                <a:gd name="connsiteX17" fmla="*/ 898072 w 12210143"/>
                <a:gd name="connsiteY17" fmla="*/ 2322285 h 5334000"/>
                <a:gd name="connsiteX18" fmla="*/ 1224643 w 12210143"/>
                <a:gd name="connsiteY18" fmla="*/ 1986643 h 5334000"/>
                <a:gd name="connsiteX19" fmla="*/ 0 w 12210143"/>
                <a:gd name="connsiteY19" fmla="*/ 1451428 h 5334000"/>
                <a:gd name="connsiteX20" fmla="*/ 9072 w 12210143"/>
                <a:gd name="connsiteY20" fmla="*/ 9071 h 5334000"/>
                <a:gd name="connsiteX0" fmla="*/ 9072 w 12210143"/>
                <a:gd name="connsiteY0" fmla="*/ 9071 h 5343071"/>
                <a:gd name="connsiteX1" fmla="*/ 2086429 w 12210143"/>
                <a:gd name="connsiteY1" fmla="*/ 0 h 5343071"/>
                <a:gd name="connsiteX2" fmla="*/ 2231572 w 12210143"/>
                <a:gd name="connsiteY2" fmla="*/ 471714 h 5343071"/>
                <a:gd name="connsiteX3" fmla="*/ 3855357 w 12210143"/>
                <a:gd name="connsiteY3" fmla="*/ 1070428 h 5343071"/>
                <a:gd name="connsiteX4" fmla="*/ 4254500 w 12210143"/>
                <a:gd name="connsiteY4" fmla="*/ 598714 h 5343071"/>
                <a:gd name="connsiteX5" fmla="*/ 4599215 w 12210143"/>
                <a:gd name="connsiteY5" fmla="*/ 1106715 h 5343071"/>
                <a:gd name="connsiteX6" fmla="*/ 6232072 w 12210143"/>
                <a:gd name="connsiteY6" fmla="*/ 371928 h 5343071"/>
                <a:gd name="connsiteX7" fmla="*/ 7620000 w 12210143"/>
                <a:gd name="connsiteY7" fmla="*/ 780142 h 5343071"/>
                <a:gd name="connsiteX8" fmla="*/ 8654143 w 12210143"/>
                <a:gd name="connsiteY8" fmla="*/ 1569357 h 5343071"/>
                <a:gd name="connsiteX9" fmla="*/ 11003643 w 12210143"/>
                <a:gd name="connsiteY9" fmla="*/ 2013857 h 5343071"/>
                <a:gd name="connsiteX10" fmla="*/ 12210143 w 12210143"/>
                <a:gd name="connsiteY10" fmla="*/ 2104571 h 5343071"/>
                <a:gd name="connsiteX11" fmla="*/ 12201072 w 12210143"/>
                <a:gd name="connsiteY11" fmla="*/ 5334000 h 5343071"/>
                <a:gd name="connsiteX12" fmla="*/ 7511143 w 12210143"/>
                <a:gd name="connsiteY12" fmla="*/ 5343071 h 5343071"/>
                <a:gd name="connsiteX13" fmla="*/ 3528786 w 12210143"/>
                <a:gd name="connsiteY13" fmla="*/ 4073071 h 5343071"/>
                <a:gd name="connsiteX14" fmla="*/ 2884715 w 12210143"/>
                <a:gd name="connsiteY14" fmla="*/ 3655786 h 5343071"/>
                <a:gd name="connsiteX15" fmla="*/ 2240644 w 12210143"/>
                <a:gd name="connsiteY15" fmla="*/ 3084286 h 5343071"/>
                <a:gd name="connsiteX16" fmla="*/ 1578429 w 12210143"/>
                <a:gd name="connsiteY16" fmla="*/ 3066143 h 5343071"/>
                <a:gd name="connsiteX17" fmla="*/ 898072 w 12210143"/>
                <a:gd name="connsiteY17" fmla="*/ 2322285 h 5343071"/>
                <a:gd name="connsiteX18" fmla="*/ 1224643 w 12210143"/>
                <a:gd name="connsiteY18" fmla="*/ 1986643 h 5343071"/>
                <a:gd name="connsiteX19" fmla="*/ 0 w 12210143"/>
                <a:gd name="connsiteY19" fmla="*/ 1451428 h 5343071"/>
                <a:gd name="connsiteX20" fmla="*/ 9072 w 12210143"/>
                <a:gd name="connsiteY20" fmla="*/ 9071 h 5343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210143" h="5343071">
                  <a:moveTo>
                    <a:pt x="9072" y="9071"/>
                  </a:moveTo>
                  <a:lnTo>
                    <a:pt x="2086429" y="0"/>
                  </a:lnTo>
                  <a:lnTo>
                    <a:pt x="2231572" y="471714"/>
                  </a:lnTo>
                  <a:lnTo>
                    <a:pt x="3855357" y="1070428"/>
                  </a:lnTo>
                  <a:lnTo>
                    <a:pt x="4254500" y="598714"/>
                  </a:lnTo>
                  <a:lnTo>
                    <a:pt x="4599215" y="1106715"/>
                  </a:lnTo>
                  <a:lnTo>
                    <a:pt x="6232072" y="371928"/>
                  </a:lnTo>
                  <a:lnTo>
                    <a:pt x="7620000" y="780142"/>
                  </a:lnTo>
                  <a:lnTo>
                    <a:pt x="8654143" y="1569357"/>
                  </a:lnTo>
                  <a:lnTo>
                    <a:pt x="11003643" y="2013857"/>
                  </a:lnTo>
                  <a:lnTo>
                    <a:pt x="12210143" y="2104571"/>
                  </a:lnTo>
                  <a:cubicBezTo>
                    <a:pt x="12207119" y="3181047"/>
                    <a:pt x="12204096" y="4257524"/>
                    <a:pt x="12201072" y="5334000"/>
                  </a:cubicBezTo>
                  <a:lnTo>
                    <a:pt x="7511143" y="5343071"/>
                  </a:lnTo>
                  <a:lnTo>
                    <a:pt x="3528786" y="4073071"/>
                  </a:lnTo>
                  <a:lnTo>
                    <a:pt x="2884715" y="3655786"/>
                  </a:lnTo>
                  <a:lnTo>
                    <a:pt x="2240644" y="3084286"/>
                  </a:lnTo>
                  <a:lnTo>
                    <a:pt x="1578429" y="3066143"/>
                  </a:lnTo>
                  <a:lnTo>
                    <a:pt x="898072" y="2322285"/>
                  </a:lnTo>
                  <a:lnTo>
                    <a:pt x="1224643" y="1986643"/>
                  </a:lnTo>
                  <a:lnTo>
                    <a:pt x="0" y="1451428"/>
                  </a:lnTo>
                  <a:lnTo>
                    <a:pt x="9072" y="9071"/>
                  </a:lnTo>
                  <a:close/>
                </a:path>
              </a:pathLst>
            </a:custGeom>
            <a:gradFill flip="none" rotWithShape="1">
              <a:gsLst>
                <a:gs pos="69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86000">
                  <a:schemeClr val="accent2">
                    <a:alpha val="14000"/>
                  </a:schemeClr>
                </a:gs>
                <a:gs pos="25000">
                  <a:schemeClr val="accent4">
                    <a:lumMod val="60000"/>
                    <a:lumOff val="40000"/>
                    <a:alpha val="14000"/>
                  </a:schemeClr>
                </a:gs>
              </a:gsLst>
              <a:lin ang="1302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3399118" y="1886074"/>
              <a:ext cx="6082425" cy="4160630"/>
              <a:chOff x="3399118" y="1886074"/>
              <a:chExt cx="6082425" cy="4160630"/>
            </a:xfrm>
          </p:grpSpPr>
          <p:cxnSp>
            <p:nvCxnSpPr>
              <p:cNvPr id="212" name="Straight Connector 211"/>
              <p:cNvCxnSpPr/>
              <p:nvPr/>
            </p:nvCxnSpPr>
            <p:spPr bwMode="auto">
              <a:xfrm flipH="1">
                <a:off x="5611967" y="1886074"/>
                <a:ext cx="616935" cy="148457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3" name="Straight Connector 212"/>
              <p:cNvCxnSpPr/>
              <p:nvPr/>
            </p:nvCxnSpPr>
            <p:spPr bwMode="auto">
              <a:xfrm flipV="1">
                <a:off x="6478307" y="3087848"/>
                <a:ext cx="2164663" cy="6113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>
                <a:stCxn id="54" idx="2"/>
              </p:cNvCxnSpPr>
              <p:nvPr/>
            </p:nvCxnSpPr>
            <p:spPr bwMode="auto">
              <a:xfrm>
                <a:off x="3779243" y="3641321"/>
                <a:ext cx="351548" cy="135264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" name="Straight Connector 214"/>
              <p:cNvCxnSpPr/>
              <p:nvPr/>
            </p:nvCxnSpPr>
            <p:spPr bwMode="auto">
              <a:xfrm>
                <a:off x="3399118" y="4093882"/>
                <a:ext cx="985926" cy="12960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>
                <a:endCxn id="53" idx="0"/>
              </p:cNvCxnSpPr>
              <p:nvPr/>
            </p:nvCxnSpPr>
            <p:spPr bwMode="auto">
              <a:xfrm flipV="1">
                <a:off x="8435087" y="4389593"/>
                <a:ext cx="5126" cy="116531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 flipV="1">
                <a:off x="8814847" y="5036307"/>
                <a:ext cx="666696" cy="101039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9" name="Group 8"/>
            <p:cNvGrpSpPr/>
            <p:nvPr/>
          </p:nvGrpSpPr>
          <p:grpSpPr>
            <a:xfrm>
              <a:off x="3678971" y="3959700"/>
              <a:ext cx="5064922" cy="5399010"/>
              <a:chOff x="4329128" y="2542504"/>
              <a:chExt cx="3702508" cy="3946729"/>
            </a:xfrm>
          </p:grpSpPr>
          <p:sp>
            <p:nvSpPr>
              <p:cNvPr id="196" name="Oval 195"/>
              <p:cNvSpPr>
                <a:spLocks noChangeAspect="1"/>
              </p:cNvSpPr>
              <p:nvPr/>
            </p:nvSpPr>
            <p:spPr bwMode="auto">
              <a:xfrm>
                <a:off x="5229449" y="2611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97" name="Oval 196"/>
              <p:cNvSpPr>
                <a:spLocks noChangeAspect="1"/>
              </p:cNvSpPr>
              <p:nvPr/>
            </p:nvSpPr>
            <p:spPr bwMode="auto">
              <a:xfrm>
                <a:off x="6228902" y="254250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98" name="Oval 197"/>
              <p:cNvSpPr>
                <a:spLocks noChangeAspect="1"/>
              </p:cNvSpPr>
              <p:nvPr/>
            </p:nvSpPr>
            <p:spPr bwMode="auto">
              <a:xfrm>
                <a:off x="5459624" y="339665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99" name="Oval 198"/>
              <p:cNvSpPr>
                <a:spLocks noChangeAspect="1"/>
              </p:cNvSpPr>
              <p:nvPr/>
            </p:nvSpPr>
            <p:spPr bwMode="auto">
              <a:xfrm>
                <a:off x="4434003" y="320633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0" name="Oval 199"/>
              <p:cNvSpPr>
                <a:spLocks noChangeAspect="1"/>
              </p:cNvSpPr>
              <p:nvPr/>
            </p:nvSpPr>
            <p:spPr bwMode="auto">
              <a:xfrm>
                <a:off x="6421196" y="34319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1" name="Oval 200"/>
              <p:cNvSpPr>
                <a:spLocks noChangeAspect="1"/>
              </p:cNvSpPr>
              <p:nvPr/>
            </p:nvSpPr>
            <p:spPr bwMode="auto">
              <a:xfrm>
                <a:off x="7294527" y="3463544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2" name="Oval 201"/>
              <p:cNvSpPr>
                <a:spLocks noChangeAspect="1"/>
              </p:cNvSpPr>
              <p:nvPr/>
            </p:nvSpPr>
            <p:spPr bwMode="auto">
              <a:xfrm>
                <a:off x="4329128" y="50750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3" name="Oval 202"/>
              <p:cNvSpPr>
                <a:spLocks noChangeAspect="1"/>
              </p:cNvSpPr>
              <p:nvPr/>
            </p:nvSpPr>
            <p:spPr bwMode="auto">
              <a:xfrm>
                <a:off x="5136260" y="5039132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4" name="Oval 203"/>
              <p:cNvSpPr>
                <a:spLocks noChangeAspect="1"/>
              </p:cNvSpPr>
              <p:nvPr/>
            </p:nvSpPr>
            <p:spPr bwMode="auto">
              <a:xfrm>
                <a:off x="6209163" y="5165708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5" name="Oval 204"/>
              <p:cNvSpPr>
                <a:spLocks noChangeAspect="1"/>
              </p:cNvSpPr>
              <p:nvPr/>
            </p:nvSpPr>
            <p:spPr bwMode="auto">
              <a:xfrm>
                <a:off x="7222688" y="5243651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6" name="Oval 205"/>
              <p:cNvSpPr>
                <a:spLocks noChangeAspect="1"/>
              </p:cNvSpPr>
              <p:nvPr/>
            </p:nvSpPr>
            <p:spPr bwMode="auto">
              <a:xfrm>
                <a:off x="7947260" y="519600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7" name="Oval 206"/>
              <p:cNvSpPr>
                <a:spLocks noChangeAspect="1"/>
              </p:cNvSpPr>
              <p:nvPr/>
            </p:nvSpPr>
            <p:spPr bwMode="auto">
              <a:xfrm>
                <a:off x="5392734" y="6404857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8" name="Oval 207"/>
              <p:cNvSpPr>
                <a:spLocks noChangeAspect="1"/>
              </p:cNvSpPr>
              <p:nvPr/>
            </p:nvSpPr>
            <p:spPr bwMode="auto">
              <a:xfrm>
                <a:off x="5736820" y="578298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09" name="Oval 208"/>
              <p:cNvSpPr>
                <a:spLocks noChangeAspect="1"/>
              </p:cNvSpPr>
              <p:nvPr/>
            </p:nvSpPr>
            <p:spPr bwMode="auto">
              <a:xfrm>
                <a:off x="4795119" y="5821016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0" name="Oval 209"/>
              <p:cNvSpPr>
                <a:spLocks noChangeAspect="1"/>
              </p:cNvSpPr>
              <p:nvPr/>
            </p:nvSpPr>
            <p:spPr bwMode="auto">
              <a:xfrm>
                <a:off x="6452127" y="6147329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211" name="Oval 210"/>
              <p:cNvSpPr>
                <a:spLocks noChangeAspect="1"/>
              </p:cNvSpPr>
              <p:nvPr/>
            </p:nvSpPr>
            <p:spPr bwMode="auto">
              <a:xfrm>
                <a:off x="7142970" y="2594313"/>
                <a:ext cx="84376" cy="84376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-542759" y="1871735"/>
              <a:ext cx="13247589" cy="5391840"/>
              <a:chOff x="-548917" y="1880972"/>
              <a:chExt cx="13247589" cy="5391840"/>
            </a:xfrm>
          </p:grpSpPr>
          <p:grpSp>
            <p:nvGrpSpPr>
              <p:cNvPr id="161" name="Group 160"/>
              <p:cNvGrpSpPr/>
              <p:nvPr/>
            </p:nvGrpSpPr>
            <p:grpSpPr>
              <a:xfrm>
                <a:off x="-548917" y="1880972"/>
                <a:ext cx="12577458" cy="4858609"/>
                <a:chOff x="-548917" y="1880972"/>
                <a:chExt cx="12577458" cy="4858609"/>
              </a:xfrm>
            </p:grpSpPr>
            <p:cxnSp>
              <p:nvCxnSpPr>
                <p:cNvPr id="164" name="Straight Connector 163"/>
                <p:cNvCxnSpPr/>
                <p:nvPr/>
              </p:nvCxnSpPr>
              <p:spPr bwMode="auto">
                <a:xfrm flipV="1">
                  <a:off x="2931297" y="1887839"/>
                  <a:ext cx="3446163" cy="363837"/>
                </a:xfrm>
                <a:prstGeom prst="line">
                  <a:avLst/>
                </a:prstGeom>
                <a:noFill/>
                <a:ln w="9525" cap="flat" cmpd="sng" algn="ctr">
                  <a:solidFill>
                    <a:schemeClr val="tx1">
                      <a:alpha val="60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sp>
              <p:nvSpPr>
                <p:cNvPr id="165" name="Isosceles Triangle 276"/>
                <p:cNvSpPr/>
                <p:nvPr/>
              </p:nvSpPr>
              <p:spPr bwMode="auto">
                <a:xfrm>
                  <a:off x="2942283" y="3126170"/>
                  <a:ext cx="1348531" cy="71815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57152 w 1356724"/>
                    <a:gd name="connsiteY0" fmla="*/ 857443 h 857443"/>
                    <a:gd name="connsiteX1" fmla="*/ 0 w 1356724"/>
                    <a:gd name="connsiteY1" fmla="*/ 0 h 857443"/>
                    <a:gd name="connsiteX2" fmla="*/ 1356724 w 1356724"/>
                    <a:gd name="connsiteY2" fmla="*/ 225876 h 857443"/>
                    <a:gd name="connsiteX3" fmla="*/ 457152 w 1356724"/>
                    <a:gd name="connsiteY3" fmla="*/ 857443 h 857443"/>
                    <a:gd name="connsiteX0" fmla="*/ 457152 w 1348531"/>
                    <a:gd name="connsiteY0" fmla="*/ 857443 h 857443"/>
                    <a:gd name="connsiteX1" fmla="*/ 0 w 1348531"/>
                    <a:gd name="connsiteY1" fmla="*/ 0 h 857443"/>
                    <a:gd name="connsiteX2" fmla="*/ 1348531 w 1348531"/>
                    <a:gd name="connsiteY2" fmla="*/ 332393 h 857443"/>
                    <a:gd name="connsiteX3" fmla="*/ 457152 w 1348531"/>
                    <a:gd name="connsiteY3" fmla="*/ 857443 h 857443"/>
                    <a:gd name="connsiteX0" fmla="*/ 342442 w 1348531"/>
                    <a:gd name="connsiteY0" fmla="*/ 718153 h 718153"/>
                    <a:gd name="connsiteX1" fmla="*/ 0 w 1348531"/>
                    <a:gd name="connsiteY1" fmla="*/ 0 h 718153"/>
                    <a:gd name="connsiteX2" fmla="*/ 1348531 w 1348531"/>
                    <a:gd name="connsiteY2" fmla="*/ 332393 h 718153"/>
                    <a:gd name="connsiteX3" fmla="*/ 342442 w 1348531"/>
                    <a:gd name="connsiteY3" fmla="*/ 718153 h 7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48531" h="718153">
                      <a:moveTo>
                        <a:pt x="342442" y="718153"/>
                      </a:moveTo>
                      <a:lnTo>
                        <a:pt x="0" y="0"/>
                      </a:lnTo>
                      <a:lnTo>
                        <a:pt x="1348531" y="332393"/>
                      </a:lnTo>
                      <a:lnTo>
                        <a:pt x="342442" y="71815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6" name="Isosceles Triangle 276"/>
                <p:cNvSpPr/>
                <p:nvPr/>
              </p:nvSpPr>
              <p:spPr bwMode="auto">
                <a:xfrm>
                  <a:off x="8533026" y="3131582"/>
                  <a:ext cx="1201626" cy="93928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1201626"/>
                    <a:gd name="connsiteY0" fmla="*/ 888225 h 1018657"/>
                    <a:gd name="connsiteX1" fmla="*/ 86723 w 1201626"/>
                    <a:gd name="connsiteY1" fmla="*/ 0 h 1018657"/>
                    <a:gd name="connsiteX2" fmla="*/ 1201626 w 1201626"/>
                    <a:gd name="connsiteY2" fmla="*/ 1018657 h 1018657"/>
                    <a:gd name="connsiteX3" fmla="*/ 0 w 1201626"/>
                    <a:gd name="connsiteY3" fmla="*/ 888225 h 1018657"/>
                    <a:gd name="connsiteX0" fmla="*/ 0 w 1201626"/>
                    <a:gd name="connsiteY0" fmla="*/ 618350 h 748782"/>
                    <a:gd name="connsiteX1" fmla="*/ 287806 w 1201626"/>
                    <a:gd name="connsiteY1" fmla="*/ 0 h 748782"/>
                    <a:gd name="connsiteX2" fmla="*/ 1201626 w 1201626"/>
                    <a:gd name="connsiteY2" fmla="*/ 748782 h 748782"/>
                    <a:gd name="connsiteX3" fmla="*/ 0 w 1201626"/>
                    <a:gd name="connsiteY3" fmla="*/ 618350 h 748782"/>
                    <a:gd name="connsiteX0" fmla="*/ 0 w 1201626"/>
                    <a:gd name="connsiteY0" fmla="*/ 808850 h 939282"/>
                    <a:gd name="connsiteX1" fmla="*/ 107889 w 1201626"/>
                    <a:gd name="connsiteY1" fmla="*/ 0 h 939282"/>
                    <a:gd name="connsiteX2" fmla="*/ 1201626 w 1201626"/>
                    <a:gd name="connsiteY2" fmla="*/ 939282 h 939282"/>
                    <a:gd name="connsiteX3" fmla="*/ 0 w 1201626"/>
                    <a:gd name="connsiteY3" fmla="*/ 808850 h 9392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01626" h="939282">
                      <a:moveTo>
                        <a:pt x="0" y="808850"/>
                      </a:moveTo>
                      <a:lnTo>
                        <a:pt x="107889" y="0"/>
                      </a:lnTo>
                      <a:lnTo>
                        <a:pt x="1201626" y="939282"/>
                      </a:lnTo>
                      <a:lnTo>
                        <a:pt x="0" y="80885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67" name="Isosceles Triangle 276"/>
                <p:cNvSpPr/>
                <p:nvPr/>
              </p:nvSpPr>
              <p:spPr bwMode="auto">
                <a:xfrm>
                  <a:off x="2567596" y="4304271"/>
                  <a:ext cx="2704895" cy="129059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473539 w 2711760"/>
                    <a:gd name="connsiteY0" fmla="*/ 988540 h 988540"/>
                    <a:gd name="connsiteX1" fmla="*/ 0 w 2711760"/>
                    <a:gd name="connsiteY1" fmla="*/ 0 h 988540"/>
                    <a:gd name="connsiteX2" fmla="*/ 2711760 w 2711760"/>
                    <a:gd name="connsiteY2" fmla="*/ 851243 h 988540"/>
                    <a:gd name="connsiteX3" fmla="*/ 473539 w 2711760"/>
                    <a:gd name="connsiteY3" fmla="*/ 988540 h 988540"/>
                    <a:gd name="connsiteX0" fmla="*/ 947215 w 2711760"/>
                    <a:gd name="connsiteY0" fmla="*/ 1256270 h 1256270"/>
                    <a:gd name="connsiteX1" fmla="*/ 0 w 2711760"/>
                    <a:gd name="connsiteY1" fmla="*/ 0 h 1256270"/>
                    <a:gd name="connsiteX2" fmla="*/ 2711760 w 2711760"/>
                    <a:gd name="connsiteY2" fmla="*/ 851243 h 1256270"/>
                    <a:gd name="connsiteX3" fmla="*/ 947215 w 2711760"/>
                    <a:gd name="connsiteY3" fmla="*/ 1256270 h 1256270"/>
                    <a:gd name="connsiteX0" fmla="*/ 940350 w 2704895"/>
                    <a:gd name="connsiteY0" fmla="*/ 1290594 h 1290594"/>
                    <a:gd name="connsiteX1" fmla="*/ 0 w 2704895"/>
                    <a:gd name="connsiteY1" fmla="*/ 0 h 1290594"/>
                    <a:gd name="connsiteX2" fmla="*/ 2704895 w 2704895"/>
                    <a:gd name="connsiteY2" fmla="*/ 885567 h 1290594"/>
                    <a:gd name="connsiteX3" fmla="*/ 940350 w 2704895"/>
                    <a:gd name="connsiteY3" fmla="*/ 1290594 h 1290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704895" h="1290594">
                      <a:moveTo>
                        <a:pt x="940350" y="1290594"/>
                      </a:moveTo>
                      <a:lnTo>
                        <a:pt x="0" y="0"/>
                      </a:lnTo>
                      <a:lnTo>
                        <a:pt x="2704895" y="885567"/>
                      </a:lnTo>
                      <a:lnTo>
                        <a:pt x="940350" y="1290594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68" name="Isosceles Triangle 276"/>
                <p:cNvSpPr/>
                <p:nvPr/>
              </p:nvSpPr>
              <p:spPr bwMode="auto">
                <a:xfrm>
                  <a:off x="6439380" y="3068595"/>
                  <a:ext cx="2128246" cy="87183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144025 w 1373111"/>
                    <a:gd name="connsiteY0" fmla="*/ 700216 h 700216"/>
                    <a:gd name="connsiteX1" fmla="*/ 0 w 1373111"/>
                    <a:gd name="connsiteY1" fmla="*/ 0 h 700216"/>
                    <a:gd name="connsiteX2" fmla="*/ 1373111 w 1373111"/>
                    <a:gd name="connsiteY2" fmla="*/ 356973 h 700216"/>
                    <a:gd name="connsiteX3" fmla="*/ 144025 w 1373111"/>
                    <a:gd name="connsiteY3" fmla="*/ 700216 h 700216"/>
                    <a:gd name="connsiteX0" fmla="*/ 144025 w 2128246"/>
                    <a:gd name="connsiteY0" fmla="*/ 700216 h 871837"/>
                    <a:gd name="connsiteX1" fmla="*/ 0 w 2128246"/>
                    <a:gd name="connsiteY1" fmla="*/ 0 h 871837"/>
                    <a:gd name="connsiteX2" fmla="*/ 2128246 w 2128246"/>
                    <a:gd name="connsiteY2" fmla="*/ 871837 h 871837"/>
                    <a:gd name="connsiteX3" fmla="*/ 144025 w 2128246"/>
                    <a:gd name="connsiteY3" fmla="*/ 700216 h 87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28246" h="871837">
                      <a:moveTo>
                        <a:pt x="144025" y="700216"/>
                      </a:moveTo>
                      <a:lnTo>
                        <a:pt x="0" y="0"/>
                      </a:lnTo>
                      <a:lnTo>
                        <a:pt x="2128246" y="871837"/>
                      </a:lnTo>
                      <a:lnTo>
                        <a:pt x="144025" y="7002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69" name="Isosceles Triangle 276"/>
                <p:cNvSpPr/>
                <p:nvPr/>
              </p:nvSpPr>
              <p:spPr bwMode="auto">
                <a:xfrm>
                  <a:off x="4585727" y="1880973"/>
                  <a:ext cx="1647705" cy="110524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47705" h="1105243">
                      <a:moveTo>
                        <a:pt x="0" y="748270"/>
                      </a:moveTo>
                      <a:lnTo>
                        <a:pt x="1647705" y="0"/>
                      </a:lnTo>
                      <a:lnTo>
                        <a:pt x="1181031" y="1105243"/>
                      </a:lnTo>
                      <a:lnTo>
                        <a:pt x="0" y="74827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16A9AA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70" name="Isosceles Triangle 276"/>
                <p:cNvSpPr/>
                <p:nvPr/>
              </p:nvSpPr>
              <p:spPr bwMode="auto">
                <a:xfrm>
                  <a:off x="5766486" y="2306594"/>
                  <a:ext cx="1833055" cy="146221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102257 w 1833055"/>
                    <a:gd name="connsiteY0" fmla="*/ 631997 h 1462217"/>
                    <a:gd name="connsiteX1" fmla="*/ 1833055 w 1833055"/>
                    <a:gd name="connsiteY1" fmla="*/ 0 h 1462217"/>
                    <a:gd name="connsiteX2" fmla="*/ 810327 w 1833055"/>
                    <a:gd name="connsiteY2" fmla="*/ 1462217 h 1462217"/>
                    <a:gd name="connsiteX3" fmla="*/ 0 w 1833055"/>
                    <a:gd name="connsiteY3" fmla="*/ 679622 h 1462217"/>
                    <a:gd name="connsiteX4" fmla="*/ 102257 w 1833055"/>
                    <a:gd name="connsiteY4" fmla="*/ 631997 h 14622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3055" h="1462217">
                      <a:moveTo>
                        <a:pt x="102257" y="631997"/>
                      </a:moveTo>
                      <a:lnTo>
                        <a:pt x="1833055" y="0"/>
                      </a:lnTo>
                      <a:lnTo>
                        <a:pt x="810327" y="1462217"/>
                      </a:lnTo>
                      <a:cubicBezTo>
                        <a:pt x="526488" y="1205929"/>
                        <a:pt x="283839" y="935910"/>
                        <a:pt x="0" y="679622"/>
                      </a:cubicBezTo>
                      <a:lnTo>
                        <a:pt x="102257" y="63199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24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1" name="Isosceles Triangle 276"/>
                <p:cNvSpPr/>
                <p:nvPr/>
              </p:nvSpPr>
              <p:spPr bwMode="auto">
                <a:xfrm>
                  <a:off x="3391242" y="3638379"/>
                  <a:ext cx="528868" cy="54410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894840"/>
                    <a:gd name="connsiteY0" fmla="*/ 679622 h 1036595"/>
                    <a:gd name="connsiteX1" fmla="*/ 1894840 w 1894840"/>
                    <a:gd name="connsiteY1" fmla="*/ 0 h 1036595"/>
                    <a:gd name="connsiteX2" fmla="*/ 1181031 w 1894840"/>
                    <a:gd name="connsiteY2" fmla="*/ 1036595 h 1036595"/>
                    <a:gd name="connsiteX3" fmla="*/ 0 w 1894840"/>
                    <a:gd name="connsiteY3" fmla="*/ 679622 h 1036595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0 w 1894840"/>
                    <a:gd name="connsiteY3" fmla="*/ 679622 h 1462217"/>
                    <a:gd name="connsiteX0" fmla="*/ 0 w 1894840"/>
                    <a:gd name="connsiteY0" fmla="*/ 679622 h 1462217"/>
                    <a:gd name="connsiteX1" fmla="*/ 1894840 w 1894840"/>
                    <a:gd name="connsiteY1" fmla="*/ 0 h 1462217"/>
                    <a:gd name="connsiteX2" fmla="*/ 872112 w 1894840"/>
                    <a:gd name="connsiteY2" fmla="*/ 1462217 h 1462217"/>
                    <a:gd name="connsiteX3" fmla="*/ 61785 w 1894840"/>
                    <a:gd name="connsiteY3" fmla="*/ 679622 h 1462217"/>
                    <a:gd name="connsiteX4" fmla="*/ 0 w 1894840"/>
                    <a:gd name="connsiteY4" fmla="*/ 679622 h 1462217"/>
                    <a:gd name="connsiteX0" fmla="*/ 0 w 872112"/>
                    <a:gd name="connsiteY0" fmla="*/ 466811 h 1249406"/>
                    <a:gd name="connsiteX1" fmla="*/ 453218 w 872112"/>
                    <a:gd name="connsiteY1" fmla="*/ 0 h 1249406"/>
                    <a:gd name="connsiteX2" fmla="*/ 872112 w 872112"/>
                    <a:gd name="connsiteY2" fmla="*/ 1249406 h 1249406"/>
                    <a:gd name="connsiteX3" fmla="*/ 61785 w 872112"/>
                    <a:gd name="connsiteY3" fmla="*/ 466811 h 1249406"/>
                    <a:gd name="connsiteX4" fmla="*/ 0 w 872112"/>
                    <a:gd name="connsiteY4" fmla="*/ 466811 h 1249406"/>
                    <a:gd name="connsiteX0" fmla="*/ 13729 w 810327"/>
                    <a:gd name="connsiteY0" fmla="*/ 466811 h 1249406"/>
                    <a:gd name="connsiteX1" fmla="*/ 391433 w 810327"/>
                    <a:gd name="connsiteY1" fmla="*/ 0 h 1249406"/>
                    <a:gd name="connsiteX2" fmla="*/ 810327 w 810327"/>
                    <a:gd name="connsiteY2" fmla="*/ 1249406 h 1249406"/>
                    <a:gd name="connsiteX3" fmla="*/ 0 w 810327"/>
                    <a:gd name="connsiteY3" fmla="*/ 466811 h 1249406"/>
                    <a:gd name="connsiteX4" fmla="*/ 13729 w 810327"/>
                    <a:gd name="connsiteY4" fmla="*/ 466811 h 1249406"/>
                    <a:gd name="connsiteX0" fmla="*/ 13729 w 528868"/>
                    <a:gd name="connsiteY0" fmla="*/ 466811 h 544104"/>
                    <a:gd name="connsiteX1" fmla="*/ 391433 w 528868"/>
                    <a:gd name="connsiteY1" fmla="*/ 0 h 544104"/>
                    <a:gd name="connsiteX2" fmla="*/ 528868 w 528868"/>
                    <a:gd name="connsiteY2" fmla="*/ 494271 h 544104"/>
                    <a:gd name="connsiteX3" fmla="*/ 0 w 528868"/>
                    <a:gd name="connsiteY3" fmla="*/ 466811 h 544104"/>
                    <a:gd name="connsiteX4" fmla="*/ 13729 w 528868"/>
                    <a:gd name="connsiteY4" fmla="*/ 466811 h 544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8868" h="544104">
                      <a:moveTo>
                        <a:pt x="13729" y="466811"/>
                      </a:moveTo>
                      <a:lnTo>
                        <a:pt x="391433" y="0"/>
                      </a:lnTo>
                      <a:lnTo>
                        <a:pt x="528868" y="494271"/>
                      </a:lnTo>
                      <a:cubicBezTo>
                        <a:pt x="245029" y="237983"/>
                        <a:pt x="283839" y="723099"/>
                        <a:pt x="0" y="466811"/>
                      </a:cubicBezTo>
                      <a:lnTo>
                        <a:pt x="13729" y="4668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2" name="Isosceles Triangle 276"/>
                <p:cNvSpPr/>
                <p:nvPr/>
              </p:nvSpPr>
              <p:spPr bwMode="auto">
                <a:xfrm>
                  <a:off x="7619998" y="3937287"/>
                  <a:ext cx="894716" cy="4652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697637 w 878841"/>
                    <a:gd name="connsiteY3" fmla="*/ 40582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724096 w 878841"/>
                    <a:gd name="connsiteY3" fmla="*/ 374076 h 459946"/>
                    <a:gd name="connsiteX4" fmla="*/ 0 w 878841"/>
                    <a:gd name="connsiteY4" fmla="*/ 164756 h 459946"/>
                    <a:gd name="connsiteX0" fmla="*/ 0 w 878841"/>
                    <a:gd name="connsiteY0" fmla="*/ 164756 h 475821"/>
                    <a:gd name="connsiteX1" fmla="*/ 878841 w 878841"/>
                    <a:gd name="connsiteY1" fmla="*/ 0 h 475821"/>
                    <a:gd name="connsiteX2" fmla="*/ 835642 w 878841"/>
                    <a:gd name="connsiteY2" fmla="*/ 475821 h 475821"/>
                    <a:gd name="connsiteX3" fmla="*/ 724096 w 878841"/>
                    <a:gd name="connsiteY3" fmla="*/ 374076 h 475821"/>
                    <a:gd name="connsiteX4" fmla="*/ 0 w 878841"/>
                    <a:gd name="connsiteY4" fmla="*/ 164756 h 475821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35642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  <a:gd name="connsiteX0" fmla="*/ 0 w 894716"/>
                    <a:gd name="connsiteY0" fmla="*/ 154173 h 465238"/>
                    <a:gd name="connsiteX1" fmla="*/ 894716 w 894716"/>
                    <a:gd name="connsiteY1" fmla="*/ 0 h 465238"/>
                    <a:gd name="connsiteX2" fmla="*/ 825058 w 894716"/>
                    <a:gd name="connsiteY2" fmla="*/ 465238 h 465238"/>
                    <a:gd name="connsiteX3" fmla="*/ 724096 w 894716"/>
                    <a:gd name="connsiteY3" fmla="*/ 363493 h 465238"/>
                    <a:gd name="connsiteX4" fmla="*/ 0 w 894716"/>
                    <a:gd name="connsiteY4" fmla="*/ 154173 h 4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4716" h="465238">
                      <a:moveTo>
                        <a:pt x="0" y="154173"/>
                      </a:moveTo>
                      <a:lnTo>
                        <a:pt x="894716" y="0"/>
                      </a:lnTo>
                      <a:lnTo>
                        <a:pt x="825058" y="465238"/>
                      </a:lnTo>
                      <a:lnTo>
                        <a:pt x="724096" y="363493"/>
                      </a:lnTo>
                      <a:lnTo>
                        <a:pt x="0" y="154173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3" name="Isosceles Triangle 276"/>
                <p:cNvSpPr/>
                <p:nvPr/>
              </p:nvSpPr>
              <p:spPr bwMode="auto">
                <a:xfrm>
                  <a:off x="5752755" y="1880972"/>
                  <a:ext cx="618111" cy="112583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8111" h="1125838">
                      <a:moveTo>
                        <a:pt x="0" y="1125838"/>
                      </a:moveTo>
                      <a:lnTo>
                        <a:pt x="494407" y="0"/>
                      </a:lnTo>
                      <a:lnTo>
                        <a:pt x="618111" y="858108"/>
                      </a:lnTo>
                      <a:lnTo>
                        <a:pt x="0" y="112583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5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4" name="Isosceles Triangle 276"/>
                <p:cNvSpPr/>
                <p:nvPr/>
              </p:nvSpPr>
              <p:spPr bwMode="auto">
                <a:xfrm>
                  <a:off x="8512432" y="3095053"/>
                  <a:ext cx="1214925" cy="1438560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405300"/>
                    <a:gd name="connsiteY0" fmla="*/ 669182 h 669182"/>
                    <a:gd name="connsiteX1" fmla="*/ 118412 w 405300"/>
                    <a:gd name="connsiteY1" fmla="*/ 0 h 669182"/>
                    <a:gd name="connsiteX2" fmla="*/ 405300 w 405300"/>
                    <a:gd name="connsiteY2" fmla="*/ 607397 h 669182"/>
                    <a:gd name="connsiteX3" fmla="*/ 0 w 405300"/>
                    <a:gd name="connsiteY3" fmla="*/ 669182 h 669182"/>
                    <a:gd name="connsiteX0" fmla="*/ 0 w 405300"/>
                    <a:gd name="connsiteY0" fmla="*/ 801474 h 801474"/>
                    <a:gd name="connsiteX1" fmla="*/ 113121 w 405300"/>
                    <a:gd name="connsiteY1" fmla="*/ 0 h 801474"/>
                    <a:gd name="connsiteX2" fmla="*/ 405300 w 405300"/>
                    <a:gd name="connsiteY2" fmla="*/ 739689 h 801474"/>
                    <a:gd name="connsiteX3" fmla="*/ 0 w 405300"/>
                    <a:gd name="connsiteY3" fmla="*/ 801474 h 801474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0 w 1214925"/>
                    <a:gd name="connsiteY3" fmla="*/ 801474 h 961939"/>
                    <a:gd name="connsiteX0" fmla="*/ 0 w 1214925"/>
                    <a:gd name="connsiteY0" fmla="*/ 801474 h 961939"/>
                    <a:gd name="connsiteX1" fmla="*/ 113121 w 1214925"/>
                    <a:gd name="connsiteY1" fmla="*/ 0 h 961939"/>
                    <a:gd name="connsiteX2" fmla="*/ 1214925 w 1214925"/>
                    <a:gd name="connsiteY2" fmla="*/ 961939 h 961939"/>
                    <a:gd name="connsiteX3" fmla="*/ 392577 w 1214925"/>
                    <a:gd name="connsiteY3" fmla="*/ 856476 h 961939"/>
                    <a:gd name="connsiteX4" fmla="*/ 0 w 1214925"/>
                    <a:gd name="connsiteY4" fmla="*/ 801474 h 961939"/>
                    <a:gd name="connsiteX0" fmla="*/ 0 w 1214925"/>
                    <a:gd name="connsiteY0" fmla="*/ 801474 h 1401518"/>
                    <a:gd name="connsiteX1" fmla="*/ 113121 w 1214925"/>
                    <a:gd name="connsiteY1" fmla="*/ 0 h 1401518"/>
                    <a:gd name="connsiteX2" fmla="*/ 1214925 w 1214925"/>
                    <a:gd name="connsiteY2" fmla="*/ 961939 h 1401518"/>
                    <a:gd name="connsiteX3" fmla="*/ 508993 w 1214925"/>
                    <a:gd name="connsiteY3" fmla="*/ 1401518 h 1401518"/>
                    <a:gd name="connsiteX4" fmla="*/ 0 w 1214925"/>
                    <a:gd name="connsiteY4" fmla="*/ 801474 h 1401518"/>
                    <a:gd name="connsiteX0" fmla="*/ 0 w 1214925"/>
                    <a:gd name="connsiteY0" fmla="*/ 838516 h 1438560"/>
                    <a:gd name="connsiteX1" fmla="*/ 113121 w 1214925"/>
                    <a:gd name="connsiteY1" fmla="*/ 0 h 1438560"/>
                    <a:gd name="connsiteX2" fmla="*/ 1214925 w 1214925"/>
                    <a:gd name="connsiteY2" fmla="*/ 998981 h 1438560"/>
                    <a:gd name="connsiteX3" fmla="*/ 508993 w 1214925"/>
                    <a:gd name="connsiteY3" fmla="*/ 1438560 h 1438560"/>
                    <a:gd name="connsiteX4" fmla="*/ 0 w 1214925"/>
                    <a:gd name="connsiteY4" fmla="*/ 838516 h 1438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14925" h="1438560">
                      <a:moveTo>
                        <a:pt x="0" y="838516"/>
                      </a:moveTo>
                      <a:lnTo>
                        <a:pt x="113121" y="0"/>
                      </a:lnTo>
                      <a:lnTo>
                        <a:pt x="1214925" y="998981"/>
                      </a:lnTo>
                      <a:lnTo>
                        <a:pt x="508993" y="1438560"/>
                      </a:lnTo>
                      <a:lnTo>
                        <a:pt x="0" y="838516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5" name="Isosceles Triangle 276"/>
                <p:cNvSpPr/>
                <p:nvPr/>
              </p:nvSpPr>
              <p:spPr bwMode="auto">
                <a:xfrm>
                  <a:off x="7798759" y="4070864"/>
                  <a:ext cx="1928890" cy="122194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28890" h="1221946">
                      <a:moveTo>
                        <a:pt x="631294" y="315785"/>
                      </a:moveTo>
                      <a:lnTo>
                        <a:pt x="1928890" y="0"/>
                      </a:lnTo>
                      <a:lnTo>
                        <a:pt x="0" y="1221946"/>
                      </a:lnTo>
                      <a:lnTo>
                        <a:pt x="631294" y="31578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08CDF">
                        <a:alpha val="51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6" name="Isosceles Triangle 276"/>
                <p:cNvSpPr/>
                <p:nvPr/>
              </p:nvSpPr>
              <p:spPr bwMode="auto">
                <a:xfrm>
                  <a:off x="3769083" y="3466757"/>
                  <a:ext cx="521456" cy="13043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21456" h="1304323">
                      <a:moveTo>
                        <a:pt x="521456" y="0"/>
                      </a:moveTo>
                      <a:lnTo>
                        <a:pt x="301916" y="1304323"/>
                      </a:lnTo>
                      <a:lnTo>
                        <a:pt x="0" y="171620"/>
                      </a:lnTo>
                      <a:lnTo>
                        <a:pt x="521456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77" name="Isosceles Triangle 276"/>
                <p:cNvSpPr/>
                <p:nvPr/>
              </p:nvSpPr>
              <p:spPr bwMode="auto">
                <a:xfrm>
                  <a:off x="2554001" y="4528523"/>
                  <a:ext cx="621855" cy="169104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521456"/>
                    <a:gd name="connsiteY0" fmla="*/ 0 h 2114377"/>
                    <a:gd name="connsiteX1" fmla="*/ 246998 w 521456"/>
                    <a:gd name="connsiteY1" fmla="*/ 2114377 h 2114377"/>
                    <a:gd name="connsiteX2" fmla="*/ 0 w 521456"/>
                    <a:gd name="connsiteY2" fmla="*/ 171620 h 2114377"/>
                    <a:gd name="connsiteX3" fmla="*/ 521456 w 521456"/>
                    <a:gd name="connsiteY3" fmla="*/ 0 h 2114377"/>
                    <a:gd name="connsiteX0" fmla="*/ 844105 w 844105"/>
                    <a:gd name="connsiteY0" fmla="*/ 0 h 2114377"/>
                    <a:gd name="connsiteX1" fmla="*/ 569647 w 844105"/>
                    <a:gd name="connsiteY1" fmla="*/ 2114377 h 2114377"/>
                    <a:gd name="connsiteX2" fmla="*/ 0 w 844105"/>
                    <a:gd name="connsiteY2" fmla="*/ 1668160 h 2114377"/>
                    <a:gd name="connsiteX3" fmla="*/ 844105 w 844105"/>
                    <a:gd name="connsiteY3" fmla="*/ 0 h 2114377"/>
                    <a:gd name="connsiteX0" fmla="*/ 621855 w 621855"/>
                    <a:gd name="connsiteY0" fmla="*/ 0 h 1691044"/>
                    <a:gd name="connsiteX1" fmla="*/ 569647 w 621855"/>
                    <a:gd name="connsiteY1" fmla="*/ 1691044 h 1691044"/>
                    <a:gd name="connsiteX2" fmla="*/ 0 w 621855"/>
                    <a:gd name="connsiteY2" fmla="*/ 1244827 h 1691044"/>
                    <a:gd name="connsiteX3" fmla="*/ 621855 w 621855"/>
                    <a:gd name="connsiteY3" fmla="*/ 0 h 169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1855" h="1691044">
                      <a:moveTo>
                        <a:pt x="621855" y="0"/>
                      </a:moveTo>
                      <a:lnTo>
                        <a:pt x="569647" y="1691044"/>
                      </a:lnTo>
                      <a:lnTo>
                        <a:pt x="0" y="1244827"/>
                      </a:lnTo>
                      <a:lnTo>
                        <a:pt x="621855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78" name="TextBox 177"/>
                <p:cNvSpPr txBox="1"/>
                <p:nvPr/>
              </p:nvSpPr>
              <p:spPr>
                <a:xfrm>
                  <a:off x="1098400" y="2035080"/>
                  <a:ext cx="917625" cy="98571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91757" h="858115">
                      <a:moveTo>
                        <a:pt x="0" y="0"/>
                      </a:moveTo>
                      <a:lnTo>
                        <a:pt x="891757" y="464158"/>
                      </a:lnTo>
                      <a:lnTo>
                        <a:pt x="364586" y="85811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79" name="Isosceles Triangle 276"/>
                <p:cNvSpPr/>
                <p:nvPr/>
              </p:nvSpPr>
              <p:spPr bwMode="auto">
                <a:xfrm>
                  <a:off x="524439" y="2041080"/>
                  <a:ext cx="949205" cy="984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49205" h="984775">
                      <a:moveTo>
                        <a:pt x="578810" y="0"/>
                      </a:moveTo>
                      <a:lnTo>
                        <a:pt x="949205" y="984775"/>
                      </a:lnTo>
                      <a:lnTo>
                        <a:pt x="0" y="302717"/>
                      </a:lnTo>
                      <a:lnTo>
                        <a:pt x="57881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0" name="Isosceles Triangle 276"/>
                <p:cNvSpPr/>
                <p:nvPr/>
              </p:nvSpPr>
              <p:spPr bwMode="auto">
                <a:xfrm>
                  <a:off x="1435748" y="3037859"/>
                  <a:ext cx="1486468" cy="59790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177622 w 1177622"/>
                    <a:gd name="connsiteY0" fmla="*/ 68382 h 455028"/>
                    <a:gd name="connsiteX1" fmla="*/ 40404 w 1177622"/>
                    <a:gd name="connsiteY1" fmla="*/ 455028 h 455028"/>
                    <a:gd name="connsiteX2" fmla="*/ 0 w 1177622"/>
                    <a:gd name="connsiteY2" fmla="*/ 0 h 455028"/>
                    <a:gd name="connsiteX3" fmla="*/ 1177622 w 1177622"/>
                    <a:gd name="connsiteY3" fmla="*/ 68382 h 455028"/>
                    <a:gd name="connsiteX0" fmla="*/ 1486468 w 1486468"/>
                    <a:gd name="connsiteY0" fmla="*/ 68382 h 597903"/>
                    <a:gd name="connsiteX1" fmla="*/ 0 w 1486468"/>
                    <a:gd name="connsiteY1" fmla="*/ 597903 h 597903"/>
                    <a:gd name="connsiteX2" fmla="*/ 308846 w 1486468"/>
                    <a:gd name="connsiteY2" fmla="*/ 0 h 597903"/>
                    <a:gd name="connsiteX3" fmla="*/ 1486468 w 1486468"/>
                    <a:gd name="connsiteY3" fmla="*/ 68382 h 597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86468" h="597903">
                      <a:moveTo>
                        <a:pt x="1486468" y="68382"/>
                      </a:moveTo>
                      <a:lnTo>
                        <a:pt x="0" y="597903"/>
                      </a:lnTo>
                      <a:lnTo>
                        <a:pt x="308846" y="0"/>
                      </a:lnTo>
                      <a:lnTo>
                        <a:pt x="1486468" y="6838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1" name="Isosceles Triangle 276"/>
                <p:cNvSpPr/>
                <p:nvPr/>
              </p:nvSpPr>
              <p:spPr bwMode="auto">
                <a:xfrm>
                  <a:off x="1638759" y="4089023"/>
                  <a:ext cx="611585" cy="52483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11585" h="524831">
                      <a:moveTo>
                        <a:pt x="611585" y="524831"/>
                      </a:moveTo>
                      <a:lnTo>
                        <a:pt x="154432" y="493606"/>
                      </a:lnTo>
                      <a:lnTo>
                        <a:pt x="0" y="0"/>
                      </a:lnTo>
                      <a:lnTo>
                        <a:pt x="611585" y="524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2" name="Isosceles Triangle 276"/>
                <p:cNvSpPr/>
                <p:nvPr/>
              </p:nvSpPr>
              <p:spPr bwMode="auto">
                <a:xfrm>
                  <a:off x="2923902" y="2639209"/>
                  <a:ext cx="1661604" cy="476774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230664 w 1669797"/>
                    <a:gd name="connsiteY2" fmla="*/ 245362 h 468581"/>
                    <a:gd name="connsiteX3" fmla="*/ 1669797 w 1669797"/>
                    <a:gd name="connsiteY3" fmla="*/ 0 h 468581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8729 w 1669797"/>
                    <a:gd name="connsiteY2" fmla="*/ 147040 h 468581"/>
                    <a:gd name="connsiteX3" fmla="*/ 1669797 w 1669797"/>
                    <a:gd name="connsiteY3" fmla="*/ 0 h 468581"/>
                    <a:gd name="connsiteX0" fmla="*/ 1628830 w 1628830"/>
                    <a:gd name="connsiteY0" fmla="*/ 0 h 493162"/>
                    <a:gd name="connsiteX1" fmla="*/ 0 w 1628830"/>
                    <a:gd name="connsiteY1" fmla="*/ 493162 h 493162"/>
                    <a:gd name="connsiteX2" fmla="*/ 107762 w 1628830"/>
                    <a:gd name="connsiteY2" fmla="*/ 147040 h 493162"/>
                    <a:gd name="connsiteX3" fmla="*/ 1628830 w 1628830"/>
                    <a:gd name="connsiteY3" fmla="*/ 0 h 493162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0536 w 1661604"/>
                    <a:gd name="connsiteY2" fmla="*/ 147040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279332 h 476774"/>
                    <a:gd name="connsiteX3" fmla="*/ 1661604 w 1661604"/>
                    <a:gd name="connsiteY3" fmla="*/ 0 h 476774"/>
                    <a:gd name="connsiteX0" fmla="*/ 1661604 w 1661604"/>
                    <a:gd name="connsiteY0" fmla="*/ 0 h 476774"/>
                    <a:gd name="connsiteX1" fmla="*/ 0 w 1661604"/>
                    <a:gd name="connsiteY1" fmla="*/ 476774 h 476774"/>
                    <a:gd name="connsiteX2" fmla="*/ 145827 w 1661604"/>
                    <a:gd name="connsiteY2" fmla="*/ 178790 h 476774"/>
                    <a:gd name="connsiteX3" fmla="*/ 1661604 w 1661604"/>
                    <a:gd name="connsiteY3" fmla="*/ 0 h 47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1604" h="476774">
                      <a:moveTo>
                        <a:pt x="1661604" y="0"/>
                      </a:moveTo>
                      <a:lnTo>
                        <a:pt x="0" y="476774"/>
                      </a:lnTo>
                      <a:lnTo>
                        <a:pt x="145827" y="178790"/>
                      </a:lnTo>
                      <a:lnTo>
                        <a:pt x="166160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1">
                        <a:alpha val="4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  <p:sp>
              <p:nvSpPr>
                <p:cNvPr id="183" name="Isosceles Triangle 276"/>
                <p:cNvSpPr/>
                <p:nvPr/>
              </p:nvSpPr>
              <p:spPr bwMode="auto">
                <a:xfrm>
                  <a:off x="891901" y="3605603"/>
                  <a:ext cx="661992" cy="959089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579670 w 1579670"/>
                    <a:gd name="connsiteY0" fmla="*/ 57799 h 239607"/>
                    <a:gd name="connsiteX1" fmla="*/ 0 w 1579670"/>
                    <a:gd name="connsiteY1" fmla="*/ 239607 h 239607"/>
                    <a:gd name="connsiteX2" fmla="*/ 550214 w 1579670"/>
                    <a:gd name="connsiteY2" fmla="*/ 0 h 239607"/>
                    <a:gd name="connsiteX3" fmla="*/ 1579670 w 1579670"/>
                    <a:gd name="connsiteY3" fmla="*/ 57799 h 239607"/>
                    <a:gd name="connsiteX0" fmla="*/ 661992 w 661992"/>
                    <a:gd name="connsiteY0" fmla="*/ 959089 h 959089"/>
                    <a:gd name="connsiteX1" fmla="*/ 0 w 661992"/>
                    <a:gd name="connsiteY1" fmla="*/ 239607 h 959089"/>
                    <a:gd name="connsiteX2" fmla="*/ 550214 w 661992"/>
                    <a:gd name="connsiteY2" fmla="*/ 0 h 959089"/>
                    <a:gd name="connsiteX3" fmla="*/ 661992 w 661992"/>
                    <a:gd name="connsiteY3" fmla="*/ 959089 h 95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61992" h="959089">
                      <a:moveTo>
                        <a:pt x="661992" y="959089"/>
                      </a:moveTo>
                      <a:lnTo>
                        <a:pt x="0" y="239607"/>
                      </a:lnTo>
                      <a:lnTo>
                        <a:pt x="550214" y="0"/>
                      </a:lnTo>
                      <a:lnTo>
                        <a:pt x="661992" y="9590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4" name="Isosceles Triangle 276"/>
                <p:cNvSpPr/>
                <p:nvPr/>
              </p:nvSpPr>
              <p:spPr bwMode="auto">
                <a:xfrm>
                  <a:off x="-548917" y="2105353"/>
                  <a:ext cx="1137657" cy="117450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521456 w 891851"/>
                    <a:gd name="connsiteY0" fmla="*/ 0 h 984775"/>
                    <a:gd name="connsiteX1" fmla="*/ 891851 w 891851"/>
                    <a:gd name="connsiteY1" fmla="*/ 984775 h 984775"/>
                    <a:gd name="connsiteX2" fmla="*/ 0 w 891851"/>
                    <a:gd name="connsiteY2" fmla="*/ 171620 h 984775"/>
                    <a:gd name="connsiteX3" fmla="*/ 521456 w 891851"/>
                    <a:gd name="connsiteY3" fmla="*/ 0 h 984775"/>
                    <a:gd name="connsiteX0" fmla="*/ 578810 w 949205"/>
                    <a:gd name="connsiteY0" fmla="*/ 0 h 984775"/>
                    <a:gd name="connsiteX1" fmla="*/ 949205 w 949205"/>
                    <a:gd name="connsiteY1" fmla="*/ 984775 h 984775"/>
                    <a:gd name="connsiteX2" fmla="*/ 0 w 949205"/>
                    <a:gd name="connsiteY2" fmla="*/ 302717 h 984775"/>
                    <a:gd name="connsiteX3" fmla="*/ 578810 w 949205"/>
                    <a:gd name="connsiteY3" fmla="*/ 0 h 984775"/>
                    <a:gd name="connsiteX0" fmla="*/ 767262 w 1137657"/>
                    <a:gd name="connsiteY0" fmla="*/ 0 h 984775"/>
                    <a:gd name="connsiteX1" fmla="*/ 1137657 w 1137657"/>
                    <a:gd name="connsiteY1" fmla="*/ 984775 h 984775"/>
                    <a:gd name="connsiteX2" fmla="*/ 0 w 1137657"/>
                    <a:gd name="connsiteY2" fmla="*/ 450201 h 984775"/>
                    <a:gd name="connsiteX3" fmla="*/ 767262 w 1137657"/>
                    <a:gd name="connsiteY3" fmla="*/ 0 h 984775"/>
                    <a:gd name="connsiteX0" fmla="*/ 767262 w 1137657"/>
                    <a:gd name="connsiteY0" fmla="*/ 189727 h 1174502"/>
                    <a:gd name="connsiteX1" fmla="*/ 335885 w 1137657"/>
                    <a:gd name="connsiteY1" fmla="*/ 389 h 1174502"/>
                    <a:gd name="connsiteX2" fmla="*/ 1137657 w 1137657"/>
                    <a:gd name="connsiteY2" fmla="*/ 1174502 h 1174502"/>
                    <a:gd name="connsiteX3" fmla="*/ 0 w 1137657"/>
                    <a:gd name="connsiteY3" fmla="*/ 639928 h 1174502"/>
                    <a:gd name="connsiteX4" fmla="*/ 767262 w 1137657"/>
                    <a:gd name="connsiteY4" fmla="*/ 189727 h 1174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657" h="1174502">
                      <a:moveTo>
                        <a:pt x="767262" y="189727"/>
                      </a:moveTo>
                      <a:cubicBezTo>
                        <a:pt x="770953" y="200356"/>
                        <a:pt x="332194" y="-10240"/>
                        <a:pt x="335885" y="389"/>
                      </a:cubicBezTo>
                      <a:lnTo>
                        <a:pt x="1137657" y="1174502"/>
                      </a:lnTo>
                      <a:lnTo>
                        <a:pt x="0" y="639928"/>
                      </a:lnTo>
                      <a:lnTo>
                        <a:pt x="767262" y="189727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5" name="Isosceles Triangle 276"/>
                <p:cNvSpPr/>
                <p:nvPr/>
              </p:nvSpPr>
              <p:spPr bwMode="auto">
                <a:xfrm>
                  <a:off x="2908757" y="2114821"/>
                  <a:ext cx="1324423" cy="476775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24423" h="476775">
                      <a:moveTo>
                        <a:pt x="1324423" y="0"/>
                      </a:moveTo>
                      <a:lnTo>
                        <a:pt x="965594" y="476775"/>
                      </a:lnTo>
                      <a:lnTo>
                        <a:pt x="0" y="130653"/>
                      </a:lnTo>
                      <a:lnTo>
                        <a:pt x="132442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4">
                        <a:lumMod val="75000"/>
                        <a:alpha val="30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6" name="Isosceles Triangle 276"/>
                <p:cNvSpPr/>
                <p:nvPr/>
              </p:nvSpPr>
              <p:spPr bwMode="auto">
                <a:xfrm>
                  <a:off x="9652048" y="4089024"/>
                  <a:ext cx="1562036" cy="518186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62036" h="518186">
                      <a:moveTo>
                        <a:pt x="1562036" y="16831"/>
                      </a:moveTo>
                      <a:lnTo>
                        <a:pt x="1391659" y="518186"/>
                      </a:lnTo>
                      <a:lnTo>
                        <a:pt x="0" y="0"/>
                      </a:lnTo>
                      <a:lnTo>
                        <a:pt x="1562036" y="16831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360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87" name="Isosceles Triangle 276"/>
                <p:cNvSpPr/>
                <p:nvPr/>
              </p:nvSpPr>
              <p:spPr bwMode="auto">
                <a:xfrm>
                  <a:off x="8649504" y="3112000"/>
                  <a:ext cx="2336848" cy="671427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1439133 w 1439133"/>
                    <a:gd name="connsiteY0" fmla="*/ 0 h 2025355"/>
                    <a:gd name="connsiteX1" fmla="*/ 1129465 w 1439133"/>
                    <a:gd name="connsiteY1" fmla="*/ 2025355 h 2025355"/>
                    <a:gd name="connsiteX2" fmla="*/ 0 w 1439133"/>
                    <a:gd name="connsiteY2" fmla="*/ 1023749 h 2025355"/>
                    <a:gd name="connsiteX3" fmla="*/ 1439133 w 1439133"/>
                    <a:gd name="connsiteY3" fmla="*/ 0 h 2025355"/>
                    <a:gd name="connsiteX0" fmla="*/ 1439133 w 1439133"/>
                    <a:gd name="connsiteY0" fmla="*/ 0 h 1689419"/>
                    <a:gd name="connsiteX1" fmla="*/ 727981 w 1439133"/>
                    <a:gd name="connsiteY1" fmla="*/ 1689419 h 1689419"/>
                    <a:gd name="connsiteX2" fmla="*/ 0 w 1439133"/>
                    <a:gd name="connsiteY2" fmla="*/ 1023749 h 1689419"/>
                    <a:gd name="connsiteX3" fmla="*/ 1439133 w 1439133"/>
                    <a:gd name="connsiteY3" fmla="*/ 0 h 1689419"/>
                    <a:gd name="connsiteX0" fmla="*/ 1439133 w 1439133"/>
                    <a:gd name="connsiteY0" fmla="*/ 0 h 1738580"/>
                    <a:gd name="connsiteX1" fmla="*/ 1334304 w 1439133"/>
                    <a:gd name="connsiteY1" fmla="*/ 1738580 h 1738580"/>
                    <a:gd name="connsiteX2" fmla="*/ 0 w 1439133"/>
                    <a:gd name="connsiteY2" fmla="*/ 1023749 h 1738580"/>
                    <a:gd name="connsiteX3" fmla="*/ 1439133 w 1439133"/>
                    <a:gd name="connsiteY3" fmla="*/ 0 h 1738580"/>
                    <a:gd name="connsiteX0" fmla="*/ 1062230 w 1062230"/>
                    <a:gd name="connsiteY0" fmla="*/ 0 h 1738580"/>
                    <a:gd name="connsiteX1" fmla="*/ 957401 w 1062230"/>
                    <a:gd name="connsiteY1" fmla="*/ 1738580 h 1738580"/>
                    <a:gd name="connsiteX2" fmla="*/ 0 w 1062230"/>
                    <a:gd name="connsiteY2" fmla="*/ 917233 h 1738580"/>
                    <a:gd name="connsiteX3" fmla="*/ 1062230 w 1062230"/>
                    <a:gd name="connsiteY3" fmla="*/ 0 h 1738580"/>
                    <a:gd name="connsiteX0" fmla="*/ 1062230 w 3399078"/>
                    <a:gd name="connsiteY0" fmla="*/ 0 h 917233"/>
                    <a:gd name="connsiteX1" fmla="*/ 3399078 w 3399078"/>
                    <a:gd name="connsiteY1" fmla="*/ 411225 h 917233"/>
                    <a:gd name="connsiteX2" fmla="*/ 0 w 3399078"/>
                    <a:gd name="connsiteY2" fmla="*/ 917233 h 917233"/>
                    <a:gd name="connsiteX3" fmla="*/ 1062230 w 3399078"/>
                    <a:gd name="connsiteY3" fmla="*/ 0 h 917233"/>
                    <a:gd name="connsiteX0" fmla="*/ 0 w 2336848"/>
                    <a:gd name="connsiteY0" fmla="*/ 0 h 671427"/>
                    <a:gd name="connsiteX1" fmla="*/ 2336848 w 2336848"/>
                    <a:gd name="connsiteY1" fmla="*/ 411225 h 671427"/>
                    <a:gd name="connsiteX2" fmla="*/ 1739964 w 2336848"/>
                    <a:gd name="connsiteY2" fmla="*/ 671427 h 671427"/>
                    <a:gd name="connsiteX3" fmla="*/ 0 w 2336848"/>
                    <a:gd name="connsiteY3" fmla="*/ 0 h 671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36848" h="671427">
                      <a:moveTo>
                        <a:pt x="0" y="0"/>
                      </a:moveTo>
                      <a:lnTo>
                        <a:pt x="2336848" y="411225"/>
                      </a:lnTo>
                      <a:lnTo>
                        <a:pt x="1739964" y="67142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8000">
                      <a:schemeClr val="bg2">
                        <a:alpha val="70000"/>
                      </a:scheme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1760000" scaled="0"/>
                  <a:tileRect/>
                </a:gradFill>
                <a:effectLst/>
              </p:spPr>
              <p:txBody>
                <a:bodyPr wrap="square" lIns="91440" tIns="45720" rIns="91440" bIns="45720" rtlCol="0" anchor="ctr">
                  <a:noAutofit/>
                </a:bodyPr>
                <a:lstStyle/>
                <a:p>
                  <a:pPr algn="ctr" eaLnBrk="0" hangingPunct="0"/>
                  <a:endParaRPr lang="en-US" sz="1400" b="1" dirty="0"/>
                </a:p>
              </p:txBody>
            </p:sp>
            <p:sp>
              <p:nvSpPr>
                <p:cNvPr id="188" name="Isosceles Triangle 276"/>
                <p:cNvSpPr/>
                <p:nvPr/>
              </p:nvSpPr>
              <p:spPr bwMode="auto">
                <a:xfrm>
                  <a:off x="2213158" y="2012130"/>
                  <a:ext cx="700861" cy="356022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399409 w 1399409"/>
                    <a:gd name="connsiteY0" fmla="*/ 0 h 632452"/>
                    <a:gd name="connsiteX1" fmla="*/ 0 w 1399409"/>
                    <a:gd name="connsiteY1" fmla="*/ 632452 h 632452"/>
                    <a:gd name="connsiteX2" fmla="*/ 74986 w 1399409"/>
                    <a:gd name="connsiteY2" fmla="*/ 130653 h 632452"/>
                    <a:gd name="connsiteX3" fmla="*/ 1399409 w 1399409"/>
                    <a:gd name="connsiteY3" fmla="*/ 0 h 632452"/>
                    <a:gd name="connsiteX0" fmla="*/ 1063474 w 1063474"/>
                    <a:gd name="connsiteY0" fmla="*/ 573992 h 573992"/>
                    <a:gd name="connsiteX1" fmla="*/ 0 w 1063474"/>
                    <a:gd name="connsiteY1" fmla="*/ 501799 h 573992"/>
                    <a:gd name="connsiteX2" fmla="*/ 74986 w 1063474"/>
                    <a:gd name="connsiteY2" fmla="*/ 0 h 573992"/>
                    <a:gd name="connsiteX3" fmla="*/ 1063474 w 1063474"/>
                    <a:gd name="connsiteY3" fmla="*/ 573992 h 573992"/>
                    <a:gd name="connsiteX0" fmla="*/ 834055 w 834055"/>
                    <a:gd name="connsiteY0" fmla="*/ 270830 h 501799"/>
                    <a:gd name="connsiteX1" fmla="*/ 0 w 834055"/>
                    <a:gd name="connsiteY1" fmla="*/ 501799 h 501799"/>
                    <a:gd name="connsiteX2" fmla="*/ 74986 w 834055"/>
                    <a:gd name="connsiteY2" fmla="*/ 0 h 501799"/>
                    <a:gd name="connsiteX3" fmla="*/ 834055 w 834055"/>
                    <a:gd name="connsiteY3" fmla="*/ 270830 h 501799"/>
                    <a:gd name="connsiteX0" fmla="*/ 759069 w 759069"/>
                    <a:gd name="connsiteY0" fmla="*/ 270830 h 493605"/>
                    <a:gd name="connsiteX1" fmla="*/ 146240 w 759069"/>
                    <a:gd name="connsiteY1" fmla="*/ 493605 h 493605"/>
                    <a:gd name="connsiteX2" fmla="*/ 0 w 759069"/>
                    <a:gd name="connsiteY2" fmla="*/ 0 h 493605"/>
                    <a:gd name="connsiteX3" fmla="*/ 759069 w 759069"/>
                    <a:gd name="connsiteY3" fmla="*/ 270830 h 493605"/>
                    <a:gd name="connsiteX0" fmla="*/ 759069 w 759069"/>
                    <a:gd name="connsiteY0" fmla="*/ 270830 h 393063"/>
                    <a:gd name="connsiteX1" fmla="*/ 130365 w 759069"/>
                    <a:gd name="connsiteY1" fmla="*/ 393063 h 393063"/>
                    <a:gd name="connsiteX2" fmla="*/ 0 w 759069"/>
                    <a:gd name="connsiteY2" fmla="*/ 0 h 393063"/>
                    <a:gd name="connsiteX3" fmla="*/ 759069 w 759069"/>
                    <a:gd name="connsiteY3" fmla="*/ 270830 h 393063"/>
                    <a:gd name="connsiteX0" fmla="*/ 628704 w 628704"/>
                    <a:gd name="connsiteY0" fmla="*/ 244372 h 366605"/>
                    <a:gd name="connsiteX1" fmla="*/ 0 w 628704"/>
                    <a:gd name="connsiteY1" fmla="*/ 366605 h 366605"/>
                    <a:gd name="connsiteX2" fmla="*/ 60135 w 628704"/>
                    <a:gd name="connsiteY2" fmla="*/ 0 h 366605"/>
                    <a:gd name="connsiteX3" fmla="*/ 628704 w 628704"/>
                    <a:gd name="connsiteY3" fmla="*/ 244372 h 366605"/>
                    <a:gd name="connsiteX0" fmla="*/ 700861 w 700861"/>
                    <a:gd name="connsiteY0" fmla="*/ 233789 h 356022"/>
                    <a:gd name="connsiteX1" fmla="*/ 72157 w 700861"/>
                    <a:gd name="connsiteY1" fmla="*/ 356022 h 356022"/>
                    <a:gd name="connsiteX2" fmla="*/ 0 w 700861"/>
                    <a:gd name="connsiteY2" fmla="*/ 0 h 356022"/>
                    <a:gd name="connsiteX3" fmla="*/ 700861 w 700861"/>
                    <a:gd name="connsiteY3" fmla="*/ 233789 h 3560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0861" h="356022">
                      <a:moveTo>
                        <a:pt x="700861" y="233789"/>
                      </a:moveTo>
                      <a:lnTo>
                        <a:pt x="72157" y="356022"/>
                      </a:lnTo>
                      <a:lnTo>
                        <a:pt x="0" y="0"/>
                      </a:lnTo>
                      <a:lnTo>
                        <a:pt x="700861" y="233789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67C932">
                        <a:alpha val="6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9920000" scaled="0"/>
                  <a:tileRect/>
                </a:gradFill>
                <a:ln w="6350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4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89" name="Isosceles Triangle 276"/>
                <p:cNvSpPr/>
                <p:nvPr/>
              </p:nvSpPr>
              <p:spPr bwMode="auto">
                <a:xfrm>
                  <a:off x="2925094" y="2648510"/>
                  <a:ext cx="1665422" cy="476111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65422" h="476111">
                      <a:moveTo>
                        <a:pt x="0" y="476111"/>
                      </a:moveTo>
                      <a:lnTo>
                        <a:pt x="1665422" y="0"/>
                      </a:lnTo>
                      <a:lnTo>
                        <a:pt x="1523388" y="394397"/>
                      </a:lnTo>
                      <a:lnTo>
                        <a:pt x="0" y="476111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0" name="Isosceles Triangle 276"/>
                <p:cNvSpPr/>
                <p:nvPr/>
              </p:nvSpPr>
              <p:spPr bwMode="auto">
                <a:xfrm>
                  <a:off x="4277030" y="2976252"/>
                  <a:ext cx="1489764" cy="589023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181031"/>
                    <a:gd name="connsiteY0" fmla="*/ 164756 h 521729"/>
                    <a:gd name="connsiteX1" fmla="*/ 878841 w 1181031"/>
                    <a:gd name="connsiteY1" fmla="*/ 0 h 521729"/>
                    <a:gd name="connsiteX2" fmla="*/ 1181031 w 1181031"/>
                    <a:gd name="connsiteY2" fmla="*/ 521729 h 521729"/>
                    <a:gd name="connsiteX3" fmla="*/ 0 w 1181031"/>
                    <a:gd name="connsiteY3" fmla="*/ 164756 h 521729"/>
                    <a:gd name="connsiteX0" fmla="*/ 0 w 878841"/>
                    <a:gd name="connsiteY0" fmla="*/ 164756 h 459946"/>
                    <a:gd name="connsiteX1" fmla="*/ 878841 w 878841"/>
                    <a:gd name="connsiteY1" fmla="*/ 0 h 459946"/>
                    <a:gd name="connsiteX2" fmla="*/ 851517 w 878841"/>
                    <a:gd name="connsiteY2" fmla="*/ 459946 h 459946"/>
                    <a:gd name="connsiteX3" fmla="*/ 0 w 878841"/>
                    <a:gd name="connsiteY3" fmla="*/ 164756 h 459946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638098 w 1665422"/>
                    <a:gd name="connsiteY2" fmla="*/ 459946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76111"/>
                    <a:gd name="connsiteX1" fmla="*/ 1665422 w 1665422"/>
                    <a:gd name="connsiteY1" fmla="*/ 0 h 476111"/>
                    <a:gd name="connsiteX2" fmla="*/ 1523388 w 1665422"/>
                    <a:gd name="connsiteY2" fmla="*/ 394397 h 476111"/>
                    <a:gd name="connsiteX3" fmla="*/ 0 w 1665422"/>
                    <a:gd name="connsiteY3" fmla="*/ 476111 h 476111"/>
                    <a:gd name="connsiteX0" fmla="*/ 0 w 1665422"/>
                    <a:gd name="connsiteY0" fmla="*/ 476111 h 481425"/>
                    <a:gd name="connsiteX1" fmla="*/ 1665422 w 1665422"/>
                    <a:gd name="connsiteY1" fmla="*/ 0 h 481425"/>
                    <a:gd name="connsiteX2" fmla="*/ 1523388 w 1665422"/>
                    <a:gd name="connsiteY2" fmla="*/ 394397 h 481425"/>
                    <a:gd name="connsiteX3" fmla="*/ 245809 w 1665422"/>
                    <a:gd name="connsiteY3" fmla="*/ 481425 h 481425"/>
                    <a:gd name="connsiteX4" fmla="*/ 0 w 1665422"/>
                    <a:gd name="connsiteY4" fmla="*/ 476111 h 481425"/>
                    <a:gd name="connsiteX0" fmla="*/ 0 w 1678215"/>
                    <a:gd name="connsiteY0" fmla="*/ 476111 h 589023"/>
                    <a:gd name="connsiteX1" fmla="*/ 1665422 w 1678215"/>
                    <a:gd name="connsiteY1" fmla="*/ 0 h 589023"/>
                    <a:gd name="connsiteX2" fmla="*/ 1523388 w 1678215"/>
                    <a:gd name="connsiteY2" fmla="*/ 394397 h 589023"/>
                    <a:gd name="connsiteX3" fmla="*/ 1605938 w 1678215"/>
                    <a:gd name="connsiteY3" fmla="*/ 587942 h 589023"/>
                    <a:gd name="connsiteX4" fmla="*/ 245809 w 1678215"/>
                    <a:gd name="connsiteY4" fmla="*/ 481425 h 589023"/>
                    <a:gd name="connsiteX5" fmla="*/ 0 w 1678215"/>
                    <a:gd name="connsiteY5" fmla="*/ 476111 h 589023"/>
                    <a:gd name="connsiteX0" fmla="*/ 0 w 1489764"/>
                    <a:gd name="connsiteY0" fmla="*/ 484305 h 589023"/>
                    <a:gd name="connsiteX1" fmla="*/ 1476971 w 1489764"/>
                    <a:gd name="connsiteY1" fmla="*/ 0 h 589023"/>
                    <a:gd name="connsiteX2" fmla="*/ 1334937 w 1489764"/>
                    <a:gd name="connsiteY2" fmla="*/ 394397 h 589023"/>
                    <a:gd name="connsiteX3" fmla="*/ 1417487 w 1489764"/>
                    <a:gd name="connsiteY3" fmla="*/ 587942 h 589023"/>
                    <a:gd name="connsiteX4" fmla="*/ 57358 w 1489764"/>
                    <a:gd name="connsiteY4" fmla="*/ 481425 h 589023"/>
                    <a:gd name="connsiteX5" fmla="*/ 0 w 1489764"/>
                    <a:gd name="connsiteY5" fmla="*/ 484305 h 589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9764" h="589023">
                      <a:moveTo>
                        <a:pt x="0" y="484305"/>
                      </a:moveTo>
                      <a:lnTo>
                        <a:pt x="1476971" y="0"/>
                      </a:lnTo>
                      <a:lnTo>
                        <a:pt x="1334937" y="394397"/>
                      </a:lnTo>
                      <a:cubicBezTo>
                        <a:pt x="1301808" y="458247"/>
                        <a:pt x="1630417" y="573437"/>
                        <a:pt x="1417487" y="587942"/>
                      </a:cubicBezTo>
                      <a:cubicBezTo>
                        <a:pt x="1204557" y="602447"/>
                        <a:pt x="301799" y="465924"/>
                        <a:pt x="57358" y="481425"/>
                      </a:cubicBezTo>
                      <a:lnTo>
                        <a:pt x="0" y="484305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/>
                <a:p>
                  <a:pPr marL="801688" defTabSz="919163">
                    <a:spcBef>
                      <a:spcPct val="0"/>
                    </a:spcBef>
                  </a:pPr>
                  <a:endParaRPr lang="en-US" sz="1300" dirty="0">
                    <a:solidFill>
                      <a:srgbClr val="FFFFFF"/>
                    </a:solidFill>
                    <a:ea typeface="+mj-ea"/>
                    <a:cs typeface="Arial"/>
                  </a:endParaRPr>
                </a:p>
              </p:txBody>
            </p:sp>
            <p:sp>
              <p:nvSpPr>
                <p:cNvPr id="191" name="TextBox 190"/>
                <p:cNvSpPr txBox="1"/>
                <p:nvPr/>
              </p:nvSpPr>
              <p:spPr>
                <a:xfrm>
                  <a:off x="6338858" y="4027480"/>
                  <a:ext cx="1265167" cy="122196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1068386"/>
                    <a:gd name="connsiteX1" fmla="*/ 1250073 w 1250073"/>
                    <a:gd name="connsiteY1" fmla="*/ 68134 h 1068386"/>
                    <a:gd name="connsiteX2" fmla="*/ 269036 w 1250073"/>
                    <a:gd name="connsiteY2" fmla="*/ 1068386 h 1068386"/>
                    <a:gd name="connsiteX3" fmla="*/ 0 w 1250073"/>
                    <a:gd name="connsiteY3" fmla="*/ 0 h 1068386"/>
                    <a:gd name="connsiteX0" fmla="*/ 0 w 1116368"/>
                    <a:gd name="connsiteY0" fmla="*/ 23999 h 1000252"/>
                    <a:gd name="connsiteX1" fmla="*/ 1116368 w 1116368"/>
                    <a:gd name="connsiteY1" fmla="*/ 0 h 1000252"/>
                    <a:gd name="connsiteX2" fmla="*/ 135331 w 1116368"/>
                    <a:gd name="connsiteY2" fmla="*/ 1000252 h 1000252"/>
                    <a:gd name="connsiteX3" fmla="*/ 0 w 1116368"/>
                    <a:gd name="connsiteY3" fmla="*/ 23999 h 1000252"/>
                    <a:gd name="connsiteX0" fmla="*/ 0 w 1229502"/>
                    <a:gd name="connsiteY0" fmla="*/ 0 h 1063779"/>
                    <a:gd name="connsiteX1" fmla="*/ 1229502 w 1229502"/>
                    <a:gd name="connsiteY1" fmla="*/ 63527 h 1063779"/>
                    <a:gd name="connsiteX2" fmla="*/ 248465 w 1229502"/>
                    <a:gd name="connsiteY2" fmla="*/ 1063779 h 1063779"/>
                    <a:gd name="connsiteX3" fmla="*/ 0 w 1229502"/>
                    <a:gd name="connsiteY3" fmla="*/ 0 h 1063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29502" h="1063779">
                      <a:moveTo>
                        <a:pt x="0" y="0"/>
                      </a:moveTo>
                      <a:lnTo>
                        <a:pt x="1229502" y="63527"/>
                      </a:lnTo>
                      <a:lnTo>
                        <a:pt x="248465" y="106377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2" name="TextBox 191"/>
                <p:cNvSpPr txBox="1"/>
                <p:nvPr/>
              </p:nvSpPr>
              <p:spPr>
                <a:xfrm>
                  <a:off x="7595884" y="2321855"/>
                  <a:ext cx="1056916" cy="961139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27121" h="836717">
                      <a:moveTo>
                        <a:pt x="0" y="0"/>
                      </a:moveTo>
                      <a:lnTo>
                        <a:pt x="1027121" y="671010"/>
                      </a:lnTo>
                      <a:lnTo>
                        <a:pt x="372549" y="83671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3" name="TextBox 192"/>
                <p:cNvSpPr txBox="1"/>
                <p:nvPr/>
              </p:nvSpPr>
              <p:spPr>
                <a:xfrm>
                  <a:off x="8608128" y="3081466"/>
                  <a:ext cx="1781704" cy="1004496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0 w 1731477"/>
                    <a:gd name="connsiteY0" fmla="*/ 0 h 874461"/>
                    <a:gd name="connsiteX1" fmla="*/ 1731477 w 1731477"/>
                    <a:gd name="connsiteY1" fmla="*/ 608894 h 874461"/>
                    <a:gd name="connsiteX2" fmla="*/ 1100793 w 1731477"/>
                    <a:gd name="connsiteY2" fmla="*/ 874461 h 874461"/>
                    <a:gd name="connsiteX3" fmla="*/ 0 w 1731477"/>
                    <a:gd name="connsiteY3" fmla="*/ 0 h 8744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31477" h="874461">
                      <a:moveTo>
                        <a:pt x="0" y="0"/>
                      </a:moveTo>
                      <a:lnTo>
                        <a:pt x="1731477" y="608894"/>
                      </a:lnTo>
                      <a:lnTo>
                        <a:pt x="1100793" y="8744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1386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4" name="TextBox 193"/>
                <p:cNvSpPr txBox="1"/>
                <p:nvPr/>
              </p:nvSpPr>
              <p:spPr>
                <a:xfrm>
                  <a:off x="10543820" y="4616050"/>
                  <a:ext cx="1484721" cy="1387203"/>
                </a:xfrm>
                <a:custGeom>
                  <a:avLst/>
                  <a:gdLst>
                    <a:gd name="connsiteX0" fmla="*/ 0 w 1577548"/>
                    <a:gd name="connsiteY0" fmla="*/ 0 h 523220"/>
                    <a:gd name="connsiteX1" fmla="*/ 1577548 w 1577548"/>
                    <a:gd name="connsiteY1" fmla="*/ 0 h 523220"/>
                    <a:gd name="connsiteX2" fmla="*/ 1577548 w 1577548"/>
                    <a:gd name="connsiteY2" fmla="*/ 523220 h 523220"/>
                    <a:gd name="connsiteX3" fmla="*/ 0 w 1577548"/>
                    <a:gd name="connsiteY3" fmla="*/ 523220 h 523220"/>
                    <a:gd name="connsiteX4" fmla="*/ 0 w 1577548"/>
                    <a:gd name="connsiteY4" fmla="*/ 0 h 523220"/>
                    <a:gd name="connsiteX0" fmla="*/ 0 w 1577548"/>
                    <a:gd name="connsiteY0" fmla="*/ 121345 h 644565"/>
                    <a:gd name="connsiteX1" fmla="*/ 1440036 w 1577548"/>
                    <a:gd name="connsiteY1" fmla="*/ 0 h 644565"/>
                    <a:gd name="connsiteX2" fmla="*/ 1577548 w 1577548"/>
                    <a:gd name="connsiteY2" fmla="*/ 644565 h 644565"/>
                    <a:gd name="connsiteX3" fmla="*/ 0 w 1577548"/>
                    <a:gd name="connsiteY3" fmla="*/ 644565 h 644565"/>
                    <a:gd name="connsiteX4" fmla="*/ 0 w 1577548"/>
                    <a:gd name="connsiteY4" fmla="*/ 121345 h 644565"/>
                    <a:gd name="connsiteX0" fmla="*/ 177956 w 1755504"/>
                    <a:gd name="connsiteY0" fmla="*/ 121345 h 644565"/>
                    <a:gd name="connsiteX1" fmla="*/ 1617992 w 1755504"/>
                    <a:gd name="connsiteY1" fmla="*/ 0 h 644565"/>
                    <a:gd name="connsiteX2" fmla="*/ 1755504 w 1755504"/>
                    <a:gd name="connsiteY2" fmla="*/ 644565 h 644565"/>
                    <a:gd name="connsiteX3" fmla="*/ 0 w 1755504"/>
                    <a:gd name="connsiteY3" fmla="*/ 636475 h 644565"/>
                    <a:gd name="connsiteX4" fmla="*/ 177956 w 1755504"/>
                    <a:gd name="connsiteY4" fmla="*/ 121345 h 644565"/>
                    <a:gd name="connsiteX0" fmla="*/ 177956 w 1617992"/>
                    <a:gd name="connsiteY0" fmla="*/ 121345 h 685013"/>
                    <a:gd name="connsiteX1" fmla="*/ 1617992 w 1617992"/>
                    <a:gd name="connsiteY1" fmla="*/ 0 h 685013"/>
                    <a:gd name="connsiteX2" fmla="*/ 1488571 w 1617992"/>
                    <a:gd name="connsiteY2" fmla="*/ 685013 h 685013"/>
                    <a:gd name="connsiteX3" fmla="*/ 0 w 1617992"/>
                    <a:gd name="connsiteY3" fmla="*/ 636475 h 685013"/>
                    <a:gd name="connsiteX4" fmla="*/ 177956 w 1617992"/>
                    <a:gd name="connsiteY4" fmla="*/ 121345 h 685013"/>
                    <a:gd name="connsiteX0" fmla="*/ 177956 w 1561370"/>
                    <a:gd name="connsiteY0" fmla="*/ 24269 h 587937"/>
                    <a:gd name="connsiteX1" fmla="*/ 1561370 w 1561370"/>
                    <a:gd name="connsiteY1" fmla="*/ 0 h 587937"/>
                    <a:gd name="connsiteX2" fmla="*/ 1488571 w 1561370"/>
                    <a:gd name="connsiteY2" fmla="*/ 587937 h 587937"/>
                    <a:gd name="connsiteX3" fmla="*/ 0 w 1561370"/>
                    <a:gd name="connsiteY3" fmla="*/ 539399 h 587937"/>
                    <a:gd name="connsiteX4" fmla="*/ 177956 w 1561370"/>
                    <a:gd name="connsiteY4" fmla="*/ 24269 h 587937"/>
                    <a:gd name="connsiteX0" fmla="*/ 80889 w 1561370"/>
                    <a:gd name="connsiteY0" fmla="*/ 0 h 701192"/>
                    <a:gd name="connsiteX1" fmla="*/ 1561370 w 1561370"/>
                    <a:gd name="connsiteY1" fmla="*/ 113255 h 701192"/>
                    <a:gd name="connsiteX2" fmla="*/ 1488571 w 1561370"/>
                    <a:gd name="connsiteY2" fmla="*/ 701192 h 701192"/>
                    <a:gd name="connsiteX3" fmla="*/ 0 w 1561370"/>
                    <a:gd name="connsiteY3" fmla="*/ 652654 h 701192"/>
                    <a:gd name="connsiteX4" fmla="*/ 80889 w 1561370"/>
                    <a:gd name="connsiteY4" fmla="*/ 0 h 701192"/>
                    <a:gd name="connsiteX0" fmla="*/ 80889 w 1593726"/>
                    <a:gd name="connsiteY0" fmla="*/ 0 h 701192"/>
                    <a:gd name="connsiteX1" fmla="*/ 1593726 w 1593726"/>
                    <a:gd name="connsiteY1" fmla="*/ 64717 h 701192"/>
                    <a:gd name="connsiteX2" fmla="*/ 1488571 w 1593726"/>
                    <a:gd name="connsiteY2" fmla="*/ 701192 h 701192"/>
                    <a:gd name="connsiteX3" fmla="*/ 0 w 1593726"/>
                    <a:gd name="connsiteY3" fmla="*/ 652654 h 701192"/>
                    <a:gd name="connsiteX4" fmla="*/ 80889 w 1593726"/>
                    <a:gd name="connsiteY4" fmla="*/ 0 h 701192"/>
                    <a:gd name="connsiteX0" fmla="*/ 0 w 1512837"/>
                    <a:gd name="connsiteY0" fmla="*/ 0 h 701192"/>
                    <a:gd name="connsiteX1" fmla="*/ 1512837 w 1512837"/>
                    <a:gd name="connsiteY1" fmla="*/ 64717 h 701192"/>
                    <a:gd name="connsiteX2" fmla="*/ 1407682 w 1512837"/>
                    <a:gd name="connsiteY2" fmla="*/ 701192 h 701192"/>
                    <a:gd name="connsiteX3" fmla="*/ 0 w 1512837"/>
                    <a:gd name="connsiteY3" fmla="*/ 0 h 701192"/>
                    <a:gd name="connsiteX0" fmla="*/ 0 w 1512837"/>
                    <a:gd name="connsiteY0" fmla="*/ 0 h 858115"/>
                    <a:gd name="connsiteX1" fmla="*/ 1512837 w 1512837"/>
                    <a:gd name="connsiteY1" fmla="*/ 64717 h 858115"/>
                    <a:gd name="connsiteX2" fmla="*/ 364586 w 1512837"/>
                    <a:gd name="connsiteY2" fmla="*/ 858115 h 858115"/>
                    <a:gd name="connsiteX3" fmla="*/ 0 w 1512837"/>
                    <a:gd name="connsiteY3" fmla="*/ 0 h 858115"/>
                    <a:gd name="connsiteX0" fmla="*/ 0 w 891757"/>
                    <a:gd name="connsiteY0" fmla="*/ 0 h 858115"/>
                    <a:gd name="connsiteX1" fmla="*/ 891757 w 891757"/>
                    <a:gd name="connsiteY1" fmla="*/ 464158 h 858115"/>
                    <a:gd name="connsiteX2" fmla="*/ 364586 w 891757"/>
                    <a:gd name="connsiteY2" fmla="*/ 858115 h 858115"/>
                    <a:gd name="connsiteX3" fmla="*/ 0 w 891757"/>
                    <a:gd name="connsiteY3" fmla="*/ 0 h 858115"/>
                    <a:gd name="connsiteX0" fmla="*/ 0 w 1019158"/>
                    <a:gd name="connsiteY0" fmla="*/ 0 h 858115"/>
                    <a:gd name="connsiteX1" fmla="*/ 1019158 w 1019158"/>
                    <a:gd name="connsiteY1" fmla="*/ 692410 h 858115"/>
                    <a:gd name="connsiteX2" fmla="*/ 364586 w 1019158"/>
                    <a:gd name="connsiteY2" fmla="*/ 858115 h 858115"/>
                    <a:gd name="connsiteX3" fmla="*/ 0 w 1019158"/>
                    <a:gd name="connsiteY3" fmla="*/ 0 h 858115"/>
                    <a:gd name="connsiteX0" fmla="*/ 0 w 1250073"/>
                    <a:gd name="connsiteY0" fmla="*/ 0 h 858115"/>
                    <a:gd name="connsiteX1" fmla="*/ 1250073 w 1250073"/>
                    <a:gd name="connsiteY1" fmla="*/ 100381 h 858115"/>
                    <a:gd name="connsiteX2" fmla="*/ 364586 w 1250073"/>
                    <a:gd name="connsiteY2" fmla="*/ 858115 h 858115"/>
                    <a:gd name="connsiteX3" fmla="*/ 0 w 1250073"/>
                    <a:gd name="connsiteY3" fmla="*/ 0 h 858115"/>
                    <a:gd name="connsiteX0" fmla="*/ 0 w 1250073"/>
                    <a:gd name="connsiteY0" fmla="*/ 0 h 1100633"/>
                    <a:gd name="connsiteX1" fmla="*/ 1250073 w 1250073"/>
                    <a:gd name="connsiteY1" fmla="*/ 100381 h 1100633"/>
                    <a:gd name="connsiteX2" fmla="*/ 269036 w 1250073"/>
                    <a:gd name="connsiteY2" fmla="*/ 1100633 h 1100633"/>
                    <a:gd name="connsiteX3" fmla="*/ 0 w 1250073"/>
                    <a:gd name="connsiteY3" fmla="*/ 0 h 1100633"/>
                    <a:gd name="connsiteX0" fmla="*/ 0 w 1250073"/>
                    <a:gd name="connsiteY0" fmla="*/ 0 h 836717"/>
                    <a:gd name="connsiteX1" fmla="*/ 1250073 w 1250073"/>
                    <a:gd name="connsiteY1" fmla="*/ 100381 h 836717"/>
                    <a:gd name="connsiteX2" fmla="*/ 372549 w 1250073"/>
                    <a:gd name="connsiteY2" fmla="*/ 836717 h 836717"/>
                    <a:gd name="connsiteX3" fmla="*/ 0 w 1250073"/>
                    <a:gd name="connsiteY3" fmla="*/ 0 h 836717"/>
                    <a:gd name="connsiteX0" fmla="*/ 0 w 1027121"/>
                    <a:gd name="connsiteY0" fmla="*/ 0 h 836717"/>
                    <a:gd name="connsiteX1" fmla="*/ 1027121 w 1027121"/>
                    <a:gd name="connsiteY1" fmla="*/ 671010 h 836717"/>
                    <a:gd name="connsiteX2" fmla="*/ 372549 w 1027121"/>
                    <a:gd name="connsiteY2" fmla="*/ 836717 h 836717"/>
                    <a:gd name="connsiteX3" fmla="*/ 0 w 1027121"/>
                    <a:gd name="connsiteY3" fmla="*/ 0 h 836717"/>
                    <a:gd name="connsiteX0" fmla="*/ 0 w 1680052"/>
                    <a:gd name="connsiteY0" fmla="*/ 0 h 836717"/>
                    <a:gd name="connsiteX1" fmla="*/ 1680052 w 1680052"/>
                    <a:gd name="connsiteY1" fmla="*/ 599681 h 836717"/>
                    <a:gd name="connsiteX2" fmla="*/ 372549 w 1680052"/>
                    <a:gd name="connsiteY2" fmla="*/ 836717 h 836717"/>
                    <a:gd name="connsiteX3" fmla="*/ 0 w 1680052"/>
                    <a:gd name="connsiteY3" fmla="*/ 0 h 836717"/>
                    <a:gd name="connsiteX0" fmla="*/ 0 w 1680052"/>
                    <a:gd name="connsiteY0" fmla="*/ 0 h 865248"/>
                    <a:gd name="connsiteX1" fmla="*/ 1680052 w 1680052"/>
                    <a:gd name="connsiteY1" fmla="*/ 599681 h 865248"/>
                    <a:gd name="connsiteX2" fmla="*/ 1049368 w 1680052"/>
                    <a:gd name="connsiteY2" fmla="*/ 865248 h 865248"/>
                    <a:gd name="connsiteX3" fmla="*/ 0 w 1680052"/>
                    <a:gd name="connsiteY3" fmla="*/ 0 h 865248"/>
                    <a:gd name="connsiteX0" fmla="*/ 455558 w 2135610"/>
                    <a:gd name="connsiteY0" fmla="*/ 0 h 1221891"/>
                    <a:gd name="connsiteX1" fmla="*/ 2135610 w 2135610"/>
                    <a:gd name="connsiteY1" fmla="*/ 599681 h 1221891"/>
                    <a:gd name="connsiteX2" fmla="*/ 0 w 2135610"/>
                    <a:gd name="connsiteY2" fmla="*/ 1221891 h 1221891"/>
                    <a:gd name="connsiteX3" fmla="*/ 455558 w 2135610"/>
                    <a:gd name="connsiteY3" fmla="*/ 0 h 1221891"/>
                    <a:gd name="connsiteX0" fmla="*/ 455558 w 1395091"/>
                    <a:gd name="connsiteY0" fmla="*/ 0 h 1221891"/>
                    <a:gd name="connsiteX1" fmla="*/ 1395091 w 1395091"/>
                    <a:gd name="connsiteY1" fmla="*/ 342897 h 1221891"/>
                    <a:gd name="connsiteX2" fmla="*/ 0 w 1395091"/>
                    <a:gd name="connsiteY2" fmla="*/ 1221891 h 1221891"/>
                    <a:gd name="connsiteX3" fmla="*/ 455558 w 1395091"/>
                    <a:gd name="connsiteY3" fmla="*/ 0 h 1221891"/>
                    <a:gd name="connsiteX0" fmla="*/ 487408 w 1395091"/>
                    <a:gd name="connsiteY0" fmla="*/ 0 h 1207625"/>
                    <a:gd name="connsiteX1" fmla="*/ 1395091 w 1395091"/>
                    <a:gd name="connsiteY1" fmla="*/ 328631 h 1207625"/>
                    <a:gd name="connsiteX2" fmla="*/ 0 w 1395091"/>
                    <a:gd name="connsiteY2" fmla="*/ 1207625 h 1207625"/>
                    <a:gd name="connsiteX3" fmla="*/ 487408 w 1395091"/>
                    <a:gd name="connsiteY3" fmla="*/ 0 h 1207625"/>
                    <a:gd name="connsiteX0" fmla="*/ 487408 w 1442866"/>
                    <a:gd name="connsiteY0" fmla="*/ 0 h 1207625"/>
                    <a:gd name="connsiteX1" fmla="*/ 1442866 w 1442866"/>
                    <a:gd name="connsiteY1" fmla="*/ 321498 h 1207625"/>
                    <a:gd name="connsiteX2" fmla="*/ 0 w 1442866"/>
                    <a:gd name="connsiteY2" fmla="*/ 1207625 h 1207625"/>
                    <a:gd name="connsiteX3" fmla="*/ 487408 w 1442866"/>
                    <a:gd name="connsiteY3" fmla="*/ 0 h 120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42866" h="1207625">
                      <a:moveTo>
                        <a:pt x="487408" y="0"/>
                      </a:moveTo>
                      <a:lnTo>
                        <a:pt x="1442866" y="321498"/>
                      </a:lnTo>
                      <a:lnTo>
                        <a:pt x="0" y="1207625"/>
                      </a:lnTo>
                      <a:lnTo>
                        <a:pt x="487408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20000"/>
                        <a:lumOff val="80000"/>
                        <a:alpha val="71000"/>
                      </a:schemeClr>
                    </a:gs>
                    <a:gs pos="97000">
                      <a:schemeClr val="accent4">
                        <a:lumMod val="20000"/>
                        <a:lumOff val="80000"/>
                        <a:alpha val="0"/>
                      </a:schemeClr>
                    </a:gs>
                  </a:gsLst>
                  <a:lin ang="5400000" scaled="0"/>
                  <a:tileRect/>
                </a:gradFill>
                <a:ln w="9525" cmpd="sng">
                  <a:noFill/>
                </a:ln>
              </p:spPr>
              <p:txBody>
                <a:bodyPr lIns="0" rIns="0" anchor="ctr">
                  <a:noAutofit/>
                </a:bodyPr>
                <a:lstStyle>
                  <a:defPPr>
                    <a:defRPr lang="en-US"/>
                  </a:defPPr>
                  <a:lvl1pPr marL="801688" defTabSz="919163">
                    <a:spcBef>
                      <a:spcPct val="0"/>
                    </a:spcBef>
                    <a:defRPr sz="1300">
                      <a:solidFill>
                        <a:srgbClr val="FFFFFF"/>
                      </a:solidFill>
                      <a:ea typeface="+mj-ea"/>
                      <a:cs typeface="Arial"/>
                    </a:defRPr>
                  </a:lvl1pPr>
                </a:lstStyle>
                <a:p>
                  <a:endParaRPr lang="en-US" dirty="0"/>
                </a:p>
              </p:txBody>
            </p:sp>
            <p:sp>
              <p:nvSpPr>
                <p:cNvPr id="195" name="Isosceles Triangle 276"/>
                <p:cNvSpPr/>
                <p:nvPr/>
              </p:nvSpPr>
              <p:spPr bwMode="auto">
                <a:xfrm>
                  <a:off x="8575475" y="6121053"/>
                  <a:ext cx="519333" cy="618528"/>
                </a:xfrm>
                <a:custGeom>
                  <a:avLst/>
                  <a:gdLst>
                    <a:gd name="connsiteX0" fmla="*/ 0 w 1345788"/>
                    <a:gd name="connsiteY0" fmla="*/ 1160162 h 1160162"/>
                    <a:gd name="connsiteX1" fmla="*/ 672894 w 1345788"/>
                    <a:gd name="connsiteY1" fmla="*/ 0 h 1160162"/>
                    <a:gd name="connsiteX2" fmla="*/ 1345788 w 1345788"/>
                    <a:gd name="connsiteY2" fmla="*/ 1160162 h 1160162"/>
                    <a:gd name="connsiteX3" fmla="*/ 0 w 1345788"/>
                    <a:gd name="connsiteY3" fmla="*/ 1160162 h 1160162"/>
                    <a:gd name="connsiteX0" fmla="*/ 13593 w 1359381"/>
                    <a:gd name="connsiteY0" fmla="*/ 1153297 h 1153297"/>
                    <a:gd name="connsiteX1" fmla="*/ 0 w 1359381"/>
                    <a:gd name="connsiteY1" fmla="*/ 0 h 1153297"/>
                    <a:gd name="connsiteX2" fmla="*/ 1359381 w 1359381"/>
                    <a:gd name="connsiteY2" fmla="*/ 1153297 h 1153297"/>
                    <a:gd name="connsiteX3" fmla="*/ 13593 w 1359381"/>
                    <a:gd name="connsiteY3" fmla="*/ 1153297 h 1153297"/>
                    <a:gd name="connsiteX0" fmla="*/ 13593 w 1373111"/>
                    <a:gd name="connsiteY0" fmla="*/ 1153297 h 1153297"/>
                    <a:gd name="connsiteX1" fmla="*/ 0 w 1373111"/>
                    <a:gd name="connsiteY1" fmla="*/ 0 h 1153297"/>
                    <a:gd name="connsiteX2" fmla="*/ 1373111 w 1373111"/>
                    <a:gd name="connsiteY2" fmla="*/ 356973 h 1153297"/>
                    <a:gd name="connsiteX3" fmla="*/ 13593 w 1373111"/>
                    <a:gd name="connsiteY3" fmla="*/ 1153297 h 1153297"/>
                    <a:gd name="connsiteX0" fmla="*/ 473539 w 1373111"/>
                    <a:gd name="connsiteY0" fmla="*/ 988540 h 988540"/>
                    <a:gd name="connsiteX1" fmla="*/ 0 w 1373111"/>
                    <a:gd name="connsiteY1" fmla="*/ 0 h 988540"/>
                    <a:gd name="connsiteX2" fmla="*/ 1373111 w 1373111"/>
                    <a:gd name="connsiteY2" fmla="*/ 356973 h 988540"/>
                    <a:gd name="connsiteX3" fmla="*/ 473539 w 1373111"/>
                    <a:gd name="connsiteY3" fmla="*/ 988540 h 988540"/>
                    <a:gd name="connsiteX0" fmla="*/ 0 w 1476221"/>
                    <a:gd name="connsiteY0" fmla="*/ 871838 h 871838"/>
                    <a:gd name="connsiteX1" fmla="*/ 103110 w 1476221"/>
                    <a:gd name="connsiteY1" fmla="*/ 0 h 871838"/>
                    <a:gd name="connsiteX2" fmla="*/ 1476221 w 1476221"/>
                    <a:gd name="connsiteY2" fmla="*/ 356973 h 871838"/>
                    <a:gd name="connsiteX3" fmla="*/ 0 w 1476221"/>
                    <a:gd name="connsiteY3" fmla="*/ 871838 h 871838"/>
                    <a:gd name="connsiteX0" fmla="*/ 0 w 1201626"/>
                    <a:gd name="connsiteY0" fmla="*/ 871838 h 1002270"/>
                    <a:gd name="connsiteX1" fmla="*/ 103110 w 1201626"/>
                    <a:gd name="connsiteY1" fmla="*/ 0 h 1002270"/>
                    <a:gd name="connsiteX2" fmla="*/ 1201626 w 1201626"/>
                    <a:gd name="connsiteY2" fmla="*/ 1002270 h 1002270"/>
                    <a:gd name="connsiteX3" fmla="*/ 0 w 1201626"/>
                    <a:gd name="connsiteY3" fmla="*/ 871838 h 1002270"/>
                    <a:gd name="connsiteX0" fmla="*/ 0 w 2746221"/>
                    <a:gd name="connsiteY0" fmla="*/ 748270 h 1002270"/>
                    <a:gd name="connsiteX1" fmla="*/ 1647705 w 2746221"/>
                    <a:gd name="connsiteY1" fmla="*/ 0 h 1002270"/>
                    <a:gd name="connsiteX2" fmla="*/ 2746221 w 2746221"/>
                    <a:gd name="connsiteY2" fmla="*/ 1002270 h 1002270"/>
                    <a:gd name="connsiteX3" fmla="*/ 0 w 2746221"/>
                    <a:gd name="connsiteY3" fmla="*/ 748270 h 1002270"/>
                    <a:gd name="connsiteX0" fmla="*/ 0 w 1647705"/>
                    <a:gd name="connsiteY0" fmla="*/ 748270 h 1105243"/>
                    <a:gd name="connsiteX1" fmla="*/ 1647705 w 1647705"/>
                    <a:gd name="connsiteY1" fmla="*/ 0 h 1105243"/>
                    <a:gd name="connsiteX2" fmla="*/ 1181031 w 1647705"/>
                    <a:gd name="connsiteY2" fmla="*/ 1105243 h 1105243"/>
                    <a:gd name="connsiteX3" fmla="*/ 0 w 1647705"/>
                    <a:gd name="connsiteY3" fmla="*/ 748270 h 1105243"/>
                    <a:gd name="connsiteX0" fmla="*/ 0 w 1771409"/>
                    <a:gd name="connsiteY0" fmla="*/ 748270 h 858108"/>
                    <a:gd name="connsiteX1" fmla="*/ 1647705 w 1771409"/>
                    <a:gd name="connsiteY1" fmla="*/ 0 h 858108"/>
                    <a:gd name="connsiteX2" fmla="*/ 1771409 w 1771409"/>
                    <a:gd name="connsiteY2" fmla="*/ 858108 h 858108"/>
                    <a:gd name="connsiteX3" fmla="*/ 0 w 1771409"/>
                    <a:gd name="connsiteY3" fmla="*/ 748270 h 858108"/>
                    <a:gd name="connsiteX0" fmla="*/ 0 w 611247"/>
                    <a:gd name="connsiteY0" fmla="*/ 1125838 h 1125838"/>
                    <a:gd name="connsiteX1" fmla="*/ 487543 w 611247"/>
                    <a:gd name="connsiteY1" fmla="*/ 0 h 1125838"/>
                    <a:gd name="connsiteX2" fmla="*/ 611247 w 611247"/>
                    <a:gd name="connsiteY2" fmla="*/ 858108 h 1125838"/>
                    <a:gd name="connsiteX3" fmla="*/ 0 w 611247"/>
                    <a:gd name="connsiteY3" fmla="*/ 1125838 h 1125838"/>
                    <a:gd name="connsiteX0" fmla="*/ 0 w 618111"/>
                    <a:gd name="connsiteY0" fmla="*/ 1125838 h 1125838"/>
                    <a:gd name="connsiteX1" fmla="*/ 494407 w 618111"/>
                    <a:gd name="connsiteY1" fmla="*/ 0 h 1125838"/>
                    <a:gd name="connsiteX2" fmla="*/ 618111 w 618111"/>
                    <a:gd name="connsiteY2" fmla="*/ 858108 h 1125838"/>
                    <a:gd name="connsiteX3" fmla="*/ 0 w 618111"/>
                    <a:gd name="connsiteY3" fmla="*/ 1125838 h 1125838"/>
                    <a:gd name="connsiteX0" fmla="*/ 0 w 776003"/>
                    <a:gd name="connsiteY0" fmla="*/ 1125838 h 1125838"/>
                    <a:gd name="connsiteX1" fmla="*/ 494407 w 776003"/>
                    <a:gd name="connsiteY1" fmla="*/ 0 h 1125838"/>
                    <a:gd name="connsiteX2" fmla="*/ 776003 w 776003"/>
                    <a:gd name="connsiteY2" fmla="*/ 803189 h 1125838"/>
                    <a:gd name="connsiteX3" fmla="*/ 0 w 776003"/>
                    <a:gd name="connsiteY3" fmla="*/ 1125838 h 1125838"/>
                    <a:gd name="connsiteX0" fmla="*/ 0 w 405300"/>
                    <a:gd name="connsiteY0" fmla="*/ 864974 h 864974"/>
                    <a:gd name="connsiteX1" fmla="*/ 123704 w 405300"/>
                    <a:gd name="connsiteY1" fmla="*/ 0 h 864974"/>
                    <a:gd name="connsiteX2" fmla="*/ 405300 w 405300"/>
                    <a:gd name="connsiteY2" fmla="*/ 803189 h 864974"/>
                    <a:gd name="connsiteX3" fmla="*/ 0 w 405300"/>
                    <a:gd name="connsiteY3" fmla="*/ 864974 h 864974"/>
                    <a:gd name="connsiteX0" fmla="*/ 0 w 1579192"/>
                    <a:gd name="connsiteY0" fmla="*/ 315785 h 803189"/>
                    <a:gd name="connsiteX1" fmla="*/ 1297596 w 1579192"/>
                    <a:gd name="connsiteY1" fmla="*/ 0 h 803189"/>
                    <a:gd name="connsiteX2" fmla="*/ 1579192 w 1579192"/>
                    <a:gd name="connsiteY2" fmla="*/ 803189 h 803189"/>
                    <a:gd name="connsiteX3" fmla="*/ 0 w 1579192"/>
                    <a:gd name="connsiteY3" fmla="*/ 315785 h 803189"/>
                    <a:gd name="connsiteX0" fmla="*/ 631294 w 1928890"/>
                    <a:gd name="connsiteY0" fmla="*/ 315785 h 1221946"/>
                    <a:gd name="connsiteX1" fmla="*/ 1928890 w 1928890"/>
                    <a:gd name="connsiteY1" fmla="*/ 0 h 1221946"/>
                    <a:gd name="connsiteX2" fmla="*/ 0 w 1928890"/>
                    <a:gd name="connsiteY2" fmla="*/ 1221946 h 1221946"/>
                    <a:gd name="connsiteX3" fmla="*/ 631294 w 1928890"/>
                    <a:gd name="connsiteY3" fmla="*/ 315785 h 1221946"/>
                    <a:gd name="connsiteX0" fmla="*/ 631294 w 700079"/>
                    <a:gd name="connsiteY0" fmla="*/ 0 h 1414161"/>
                    <a:gd name="connsiteX1" fmla="*/ 700079 w 700079"/>
                    <a:gd name="connsiteY1" fmla="*/ 1414161 h 1414161"/>
                    <a:gd name="connsiteX2" fmla="*/ 0 w 700079"/>
                    <a:gd name="connsiteY2" fmla="*/ 906161 h 1414161"/>
                    <a:gd name="connsiteX3" fmla="*/ 631294 w 700079"/>
                    <a:gd name="connsiteY3" fmla="*/ 0 h 1414161"/>
                    <a:gd name="connsiteX0" fmla="*/ 521456 w 590241"/>
                    <a:gd name="connsiteY0" fmla="*/ 0 h 1414161"/>
                    <a:gd name="connsiteX1" fmla="*/ 590241 w 590241"/>
                    <a:gd name="connsiteY1" fmla="*/ 1414161 h 1414161"/>
                    <a:gd name="connsiteX2" fmla="*/ 0 w 590241"/>
                    <a:gd name="connsiteY2" fmla="*/ 171620 h 1414161"/>
                    <a:gd name="connsiteX3" fmla="*/ 521456 w 590241"/>
                    <a:gd name="connsiteY3" fmla="*/ 0 h 1414161"/>
                    <a:gd name="connsiteX0" fmla="*/ 521456 w 521456"/>
                    <a:gd name="connsiteY0" fmla="*/ 0 h 1304323"/>
                    <a:gd name="connsiteX1" fmla="*/ 301916 w 521456"/>
                    <a:gd name="connsiteY1" fmla="*/ 1304323 h 1304323"/>
                    <a:gd name="connsiteX2" fmla="*/ 0 w 521456"/>
                    <a:gd name="connsiteY2" fmla="*/ 171620 h 1304323"/>
                    <a:gd name="connsiteX3" fmla="*/ 521456 w 521456"/>
                    <a:gd name="connsiteY3" fmla="*/ 0 h 1304323"/>
                    <a:gd name="connsiteX0" fmla="*/ 1029456 w 1029456"/>
                    <a:gd name="connsiteY0" fmla="*/ 57799 h 1132703"/>
                    <a:gd name="connsiteX1" fmla="*/ 301916 w 1029456"/>
                    <a:gd name="connsiteY1" fmla="*/ 1132703 h 1132703"/>
                    <a:gd name="connsiteX2" fmla="*/ 0 w 1029456"/>
                    <a:gd name="connsiteY2" fmla="*/ 0 h 1132703"/>
                    <a:gd name="connsiteX3" fmla="*/ 1029456 w 1029456"/>
                    <a:gd name="connsiteY3" fmla="*/ 57799 h 1132703"/>
                    <a:gd name="connsiteX0" fmla="*/ 1137218 w 1137218"/>
                    <a:gd name="connsiteY0" fmla="*/ 57799 h 444445"/>
                    <a:gd name="connsiteX1" fmla="*/ 0 w 1137218"/>
                    <a:gd name="connsiteY1" fmla="*/ 444445 h 444445"/>
                    <a:gd name="connsiteX2" fmla="*/ 107762 w 1137218"/>
                    <a:gd name="connsiteY2" fmla="*/ 0 h 444445"/>
                    <a:gd name="connsiteX3" fmla="*/ 1137218 w 1137218"/>
                    <a:gd name="connsiteY3" fmla="*/ 57799 h 444445"/>
                    <a:gd name="connsiteX0" fmla="*/ 1291650 w 1291650"/>
                    <a:gd name="connsiteY0" fmla="*/ 106960 h 493606"/>
                    <a:gd name="connsiteX1" fmla="*/ 154432 w 1291650"/>
                    <a:gd name="connsiteY1" fmla="*/ 493606 h 493606"/>
                    <a:gd name="connsiteX2" fmla="*/ 0 w 1291650"/>
                    <a:gd name="connsiteY2" fmla="*/ 0 h 493606"/>
                    <a:gd name="connsiteX3" fmla="*/ 1291650 w 1291650"/>
                    <a:gd name="connsiteY3" fmla="*/ 106960 h 493606"/>
                    <a:gd name="connsiteX0" fmla="*/ 611585 w 611585"/>
                    <a:gd name="connsiteY0" fmla="*/ 524831 h 524831"/>
                    <a:gd name="connsiteX1" fmla="*/ 154432 w 611585"/>
                    <a:gd name="connsiteY1" fmla="*/ 493606 h 524831"/>
                    <a:gd name="connsiteX2" fmla="*/ 0 w 611585"/>
                    <a:gd name="connsiteY2" fmla="*/ 0 h 524831"/>
                    <a:gd name="connsiteX3" fmla="*/ 611585 w 611585"/>
                    <a:gd name="connsiteY3" fmla="*/ 524831 h 524831"/>
                    <a:gd name="connsiteX0" fmla="*/ 1529262 w 1529262"/>
                    <a:gd name="connsiteY0" fmla="*/ 0 h 632452"/>
                    <a:gd name="connsiteX1" fmla="*/ 154432 w 1529262"/>
                    <a:gd name="connsiteY1" fmla="*/ 632452 h 632452"/>
                    <a:gd name="connsiteX2" fmla="*/ 0 w 1529262"/>
                    <a:gd name="connsiteY2" fmla="*/ 138846 h 632452"/>
                    <a:gd name="connsiteX3" fmla="*/ 1529262 w 1529262"/>
                    <a:gd name="connsiteY3" fmla="*/ 0 h 632452"/>
                    <a:gd name="connsiteX0" fmla="*/ 1669797 w 1669797"/>
                    <a:gd name="connsiteY0" fmla="*/ 0 h 468581"/>
                    <a:gd name="connsiteX1" fmla="*/ 0 w 1669797"/>
                    <a:gd name="connsiteY1" fmla="*/ 468581 h 468581"/>
                    <a:gd name="connsiteX2" fmla="*/ 140535 w 1669797"/>
                    <a:gd name="connsiteY2" fmla="*/ 138846 h 468581"/>
                    <a:gd name="connsiteX3" fmla="*/ 1669797 w 1669797"/>
                    <a:gd name="connsiteY3" fmla="*/ 0 h 468581"/>
                    <a:gd name="connsiteX0" fmla="*/ 2471520 w 2471520"/>
                    <a:gd name="connsiteY0" fmla="*/ 0 h 468581"/>
                    <a:gd name="connsiteX1" fmla="*/ 801723 w 2471520"/>
                    <a:gd name="connsiteY1" fmla="*/ 468581 h 468581"/>
                    <a:gd name="connsiteX2" fmla="*/ 0 w 2471520"/>
                    <a:gd name="connsiteY2" fmla="*/ 188007 h 468581"/>
                    <a:gd name="connsiteX3" fmla="*/ 2471520 w 2471520"/>
                    <a:gd name="connsiteY3" fmla="*/ 0 h 468581"/>
                    <a:gd name="connsiteX0" fmla="*/ 2405971 w 2405971"/>
                    <a:gd name="connsiteY0" fmla="*/ 131541 h 280574"/>
                    <a:gd name="connsiteX1" fmla="*/ 801723 w 2405971"/>
                    <a:gd name="connsiteY1" fmla="*/ 280574 h 280574"/>
                    <a:gd name="connsiteX2" fmla="*/ 0 w 2405971"/>
                    <a:gd name="connsiteY2" fmla="*/ 0 h 280574"/>
                    <a:gd name="connsiteX3" fmla="*/ 2405971 w 2405971"/>
                    <a:gd name="connsiteY3" fmla="*/ 131541 h 280574"/>
                    <a:gd name="connsiteX0" fmla="*/ 2405971 w 2405971"/>
                    <a:gd name="connsiteY0" fmla="*/ 131541 h 346122"/>
                    <a:gd name="connsiteX1" fmla="*/ 965594 w 2405971"/>
                    <a:gd name="connsiteY1" fmla="*/ 346122 h 346122"/>
                    <a:gd name="connsiteX2" fmla="*/ 0 w 2405971"/>
                    <a:gd name="connsiteY2" fmla="*/ 0 h 346122"/>
                    <a:gd name="connsiteX3" fmla="*/ 2405971 w 2405971"/>
                    <a:gd name="connsiteY3" fmla="*/ 131541 h 346122"/>
                    <a:gd name="connsiteX0" fmla="*/ 1324423 w 1324423"/>
                    <a:gd name="connsiteY0" fmla="*/ 0 h 476775"/>
                    <a:gd name="connsiteX1" fmla="*/ 965594 w 1324423"/>
                    <a:gd name="connsiteY1" fmla="*/ 476775 h 476775"/>
                    <a:gd name="connsiteX2" fmla="*/ 0 w 1324423"/>
                    <a:gd name="connsiteY2" fmla="*/ 130653 h 476775"/>
                    <a:gd name="connsiteX3" fmla="*/ 1324423 w 1324423"/>
                    <a:gd name="connsiteY3" fmla="*/ 0 h 476775"/>
                    <a:gd name="connsiteX0" fmla="*/ 1562036 w 1562036"/>
                    <a:gd name="connsiteY0" fmla="*/ 16831 h 346122"/>
                    <a:gd name="connsiteX1" fmla="*/ 965594 w 1562036"/>
                    <a:gd name="connsiteY1" fmla="*/ 346122 h 346122"/>
                    <a:gd name="connsiteX2" fmla="*/ 0 w 1562036"/>
                    <a:gd name="connsiteY2" fmla="*/ 0 h 346122"/>
                    <a:gd name="connsiteX3" fmla="*/ 1562036 w 1562036"/>
                    <a:gd name="connsiteY3" fmla="*/ 16831 h 346122"/>
                    <a:gd name="connsiteX0" fmla="*/ 1562036 w 1562036"/>
                    <a:gd name="connsiteY0" fmla="*/ 16831 h 518186"/>
                    <a:gd name="connsiteX1" fmla="*/ 1391659 w 1562036"/>
                    <a:gd name="connsiteY1" fmla="*/ 518186 h 518186"/>
                    <a:gd name="connsiteX2" fmla="*/ 0 w 1562036"/>
                    <a:gd name="connsiteY2" fmla="*/ 0 h 518186"/>
                    <a:gd name="connsiteX3" fmla="*/ 1562036 w 1562036"/>
                    <a:gd name="connsiteY3" fmla="*/ 16831 h 518186"/>
                    <a:gd name="connsiteX0" fmla="*/ 1562036 w 1562036"/>
                    <a:gd name="connsiteY0" fmla="*/ 16831 h 1001606"/>
                    <a:gd name="connsiteX1" fmla="*/ 1129465 w 1562036"/>
                    <a:gd name="connsiteY1" fmla="*/ 1001606 h 1001606"/>
                    <a:gd name="connsiteX2" fmla="*/ 0 w 1562036"/>
                    <a:gd name="connsiteY2" fmla="*/ 0 h 1001606"/>
                    <a:gd name="connsiteX3" fmla="*/ 1562036 w 1562036"/>
                    <a:gd name="connsiteY3" fmla="*/ 16831 h 1001606"/>
                    <a:gd name="connsiteX0" fmla="*/ 1185133 w 1185133"/>
                    <a:gd name="connsiteY0" fmla="*/ 434702 h 1001606"/>
                    <a:gd name="connsiteX1" fmla="*/ 1129465 w 1185133"/>
                    <a:gd name="connsiteY1" fmla="*/ 1001606 h 1001606"/>
                    <a:gd name="connsiteX2" fmla="*/ 0 w 1185133"/>
                    <a:gd name="connsiteY2" fmla="*/ 0 h 1001606"/>
                    <a:gd name="connsiteX3" fmla="*/ 1185133 w 1185133"/>
                    <a:gd name="connsiteY3" fmla="*/ 434702 h 1001606"/>
                    <a:gd name="connsiteX0" fmla="*/ 619778 w 1129465"/>
                    <a:gd name="connsiteY0" fmla="*/ 0 h 1263355"/>
                    <a:gd name="connsiteX1" fmla="*/ 1129465 w 1129465"/>
                    <a:gd name="connsiteY1" fmla="*/ 1263355 h 1263355"/>
                    <a:gd name="connsiteX2" fmla="*/ 0 w 1129465"/>
                    <a:gd name="connsiteY2" fmla="*/ 261749 h 1263355"/>
                    <a:gd name="connsiteX3" fmla="*/ 619778 w 1129465"/>
                    <a:gd name="connsiteY3" fmla="*/ 0 h 1263355"/>
                    <a:gd name="connsiteX0" fmla="*/ 373971 w 883658"/>
                    <a:gd name="connsiteY0" fmla="*/ 0 h 1263355"/>
                    <a:gd name="connsiteX1" fmla="*/ 883658 w 883658"/>
                    <a:gd name="connsiteY1" fmla="*/ 1263355 h 1263355"/>
                    <a:gd name="connsiteX2" fmla="*/ 0 w 883658"/>
                    <a:gd name="connsiteY2" fmla="*/ 261749 h 1263355"/>
                    <a:gd name="connsiteX3" fmla="*/ 373971 w 883658"/>
                    <a:gd name="connsiteY3" fmla="*/ 0 h 1263355"/>
                    <a:gd name="connsiteX0" fmla="*/ 562423 w 1072110"/>
                    <a:gd name="connsiteY0" fmla="*/ 0 h 1263355"/>
                    <a:gd name="connsiteX1" fmla="*/ 1072110 w 1072110"/>
                    <a:gd name="connsiteY1" fmla="*/ 1263355 h 1263355"/>
                    <a:gd name="connsiteX2" fmla="*/ 0 w 1072110"/>
                    <a:gd name="connsiteY2" fmla="*/ 278136 h 1263355"/>
                    <a:gd name="connsiteX3" fmla="*/ 562423 w 1072110"/>
                    <a:gd name="connsiteY3" fmla="*/ 0 h 1263355"/>
                    <a:gd name="connsiteX0" fmla="*/ 535208 w 1072110"/>
                    <a:gd name="connsiteY0" fmla="*/ 0 h 1199855"/>
                    <a:gd name="connsiteX1" fmla="*/ 1072110 w 1072110"/>
                    <a:gd name="connsiteY1" fmla="*/ 1199855 h 1199855"/>
                    <a:gd name="connsiteX2" fmla="*/ 0 w 1072110"/>
                    <a:gd name="connsiteY2" fmla="*/ 214636 h 1199855"/>
                    <a:gd name="connsiteX3" fmla="*/ 535208 w 1072110"/>
                    <a:gd name="connsiteY3" fmla="*/ 0 h 1199855"/>
                    <a:gd name="connsiteX0" fmla="*/ 535208 w 535208"/>
                    <a:gd name="connsiteY0" fmla="*/ 0 h 655569"/>
                    <a:gd name="connsiteX1" fmla="*/ 310110 w 535208"/>
                    <a:gd name="connsiteY1" fmla="*/ 655569 h 655569"/>
                    <a:gd name="connsiteX2" fmla="*/ 0 w 535208"/>
                    <a:gd name="connsiteY2" fmla="*/ 214636 h 655569"/>
                    <a:gd name="connsiteX3" fmla="*/ 535208 w 535208"/>
                    <a:gd name="connsiteY3" fmla="*/ 0 h 655569"/>
                    <a:gd name="connsiteX0" fmla="*/ 466416 w 466416"/>
                    <a:gd name="connsiteY0" fmla="*/ 0 h 449194"/>
                    <a:gd name="connsiteX1" fmla="*/ 310110 w 466416"/>
                    <a:gd name="connsiteY1" fmla="*/ 449194 h 449194"/>
                    <a:gd name="connsiteX2" fmla="*/ 0 w 466416"/>
                    <a:gd name="connsiteY2" fmla="*/ 8261 h 449194"/>
                    <a:gd name="connsiteX3" fmla="*/ 466416 w 466416"/>
                    <a:gd name="connsiteY3" fmla="*/ 0 h 449194"/>
                    <a:gd name="connsiteX0" fmla="*/ 519333 w 519333"/>
                    <a:gd name="connsiteY0" fmla="*/ 0 h 618528"/>
                    <a:gd name="connsiteX1" fmla="*/ 310110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  <a:gd name="connsiteX0" fmla="*/ 519333 w 519333"/>
                    <a:gd name="connsiteY0" fmla="*/ 0 h 428028"/>
                    <a:gd name="connsiteX1" fmla="*/ 294235 w 519333"/>
                    <a:gd name="connsiteY1" fmla="*/ 428028 h 428028"/>
                    <a:gd name="connsiteX2" fmla="*/ 0 w 519333"/>
                    <a:gd name="connsiteY2" fmla="*/ 177595 h 428028"/>
                    <a:gd name="connsiteX3" fmla="*/ 519333 w 519333"/>
                    <a:gd name="connsiteY3" fmla="*/ 0 h 428028"/>
                    <a:gd name="connsiteX0" fmla="*/ 519333 w 519333"/>
                    <a:gd name="connsiteY0" fmla="*/ 0 h 618528"/>
                    <a:gd name="connsiteX1" fmla="*/ 288944 w 519333"/>
                    <a:gd name="connsiteY1" fmla="*/ 618528 h 618528"/>
                    <a:gd name="connsiteX2" fmla="*/ 0 w 519333"/>
                    <a:gd name="connsiteY2" fmla="*/ 177595 h 618528"/>
                    <a:gd name="connsiteX3" fmla="*/ 519333 w 519333"/>
                    <a:gd name="connsiteY3" fmla="*/ 0 h 6185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9333" h="618528">
                      <a:moveTo>
                        <a:pt x="519333" y="0"/>
                      </a:moveTo>
                      <a:lnTo>
                        <a:pt x="288944" y="618528"/>
                      </a:lnTo>
                      <a:lnTo>
                        <a:pt x="0" y="177595"/>
                      </a:lnTo>
                      <a:lnTo>
                        <a:pt x="519333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01378A">
                        <a:alpha val="72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0" scaled="1"/>
                  <a:tileRect/>
                </a:gra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400" b="1" dirty="0">
                    <a:ea typeface="ＭＳ Ｐゴシック" pitchFamily="16" charset="-128"/>
                    <a:cs typeface="ＭＳ Ｐゴシック" pitchFamily="-97" charset="-128"/>
                  </a:endParaRPr>
                </a:p>
              </p:txBody>
            </p:sp>
          </p:grpSp>
          <p:sp>
            <p:nvSpPr>
              <p:cNvPr id="162" name="Isosceles Triangle 276"/>
              <p:cNvSpPr/>
              <p:nvPr/>
            </p:nvSpPr>
            <p:spPr bwMode="auto">
              <a:xfrm rot="8878675">
                <a:off x="10906022" y="5260205"/>
                <a:ext cx="1792650" cy="171171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1560762"/>
                  <a:gd name="connsiteX1" fmla="*/ 257560 w 1811720"/>
                  <a:gd name="connsiteY1" fmla="*/ 1513178 h 1560762"/>
                  <a:gd name="connsiteX2" fmla="*/ 0 w 1811720"/>
                  <a:gd name="connsiteY2" fmla="*/ 1560762 h 1560762"/>
                  <a:gd name="connsiteX3" fmla="*/ 980370 w 1811720"/>
                  <a:gd name="connsiteY3" fmla="*/ 0 h 1560762"/>
                  <a:gd name="connsiteX4" fmla="*/ 1811720 w 1811720"/>
                  <a:gd name="connsiteY4" fmla="*/ 533928 h 1560762"/>
                  <a:gd name="connsiteX0" fmla="*/ 1811720 w 1811720"/>
                  <a:gd name="connsiteY0" fmla="*/ 533928 h 1711710"/>
                  <a:gd name="connsiteX1" fmla="*/ 145880 w 1811720"/>
                  <a:gd name="connsiteY1" fmla="*/ 1711710 h 1711710"/>
                  <a:gd name="connsiteX2" fmla="*/ 0 w 1811720"/>
                  <a:gd name="connsiteY2" fmla="*/ 1560762 h 1711710"/>
                  <a:gd name="connsiteX3" fmla="*/ 980370 w 1811720"/>
                  <a:gd name="connsiteY3" fmla="*/ 0 h 1711710"/>
                  <a:gd name="connsiteX4" fmla="*/ 1811720 w 1811720"/>
                  <a:gd name="connsiteY4" fmla="*/ 533928 h 1711710"/>
                  <a:gd name="connsiteX0" fmla="*/ 1673677 w 1673677"/>
                  <a:gd name="connsiteY0" fmla="*/ 533928 h 1711710"/>
                  <a:gd name="connsiteX1" fmla="*/ 7837 w 1673677"/>
                  <a:gd name="connsiteY1" fmla="*/ 1711710 h 1711710"/>
                  <a:gd name="connsiteX2" fmla="*/ 0 w 1673677"/>
                  <a:gd name="connsiteY2" fmla="*/ 1359994 h 1711710"/>
                  <a:gd name="connsiteX3" fmla="*/ 842327 w 1673677"/>
                  <a:gd name="connsiteY3" fmla="*/ 0 h 1711710"/>
                  <a:gd name="connsiteX4" fmla="*/ 1673677 w 1673677"/>
                  <a:gd name="connsiteY4" fmla="*/ 533928 h 1711710"/>
                  <a:gd name="connsiteX0" fmla="*/ 1792650 w 1792650"/>
                  <a:gd name="connsiteY0" fmla="*/ 533928 h 1711710"/>
                  <a:gd name="connsiteX1" fmla="*/ 126810 w 1792650"/>
                  <a:gd name="connsiteY1" fmla="*/ 1711710 h 1711710"/>
                  <a:gd name="connsiteX2" fmla="*/ 0 w 1792650"/>
                  <a:gd name="connsiteY2" fmla="*/ 1560207 h 1711710"/>
                  <a:gd name="connsiteX3" fmla="*/ 961300 w 1792650"/>
                  <a:gd name="connsiteY3" fmla="*/ 0 h 1711710"/>
                  <a:gd name="connsiteX4" fmla="*/ 1792650 w 1792650"/>
                  <a:gd name="connsiteY4" fmla="*/ 533928 h 1711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650" h="1711710">
                    <a:moveTo>
                      <a:pt x="1792650" y="533928"/>
                    </a:moveTo>
                    <a:lnTo>
                      <a:pt x="126810" y="1711710"/>
                    </a:lnTo>
                    <a:lnTo>
                      <a:pt x="0" y="1560207"/>
                    </a:lnTo>
                    <a:lnTo>
                      <a:pt x="961300" y="0"/>
                    </a:lnTo>
                    <a:lnTo>
                      <a:pt x="1792650" y="53392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3" name="Isosceles Triangle 276"/>
              <p:cNvSpPr/>
              <p:nvPr/>
            </p:nvSpPr>
            <p:spPr bwMode="auto">
              <a:xfrm rot="8878675">
                <a:off x="10066203" y="5544578"/>
                <a:ext cx="1008809" cy="172823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62036 w 1562036"/>
                  <a:gd name="connsiteY0" fmla="*/ 16831 h 1001606"/>
                  <a:gd name="connsiteX1" fmla="*/ 1129465 w 1562036"/>
                  <a:gd name="connsiteY1" fmla="*/ 1001606 h 1001606"/>
                  <a:gd name="connsiteX2" fmla="*/ 0 w 1562036"/>
                  <a:gd name="connsiteY2" fmla="*/ 0 h 1001606"/>
                  <a:gd name="connsiteX3" fmla="*/ 1562036 w 1562036"/>
                  <a:gd name="connsiteY3" fmla="*/ 16831 h 1001606"/>
                  <a:gd name="connsiteX0" fmla="*/ 1185133 w 1185133"/>
                  <a:gd name="connsiteY0" fmla="*/ 434702 h 1001606"/>
                  <a:gd name="connsiteX1" fmla="*/ 1129465 w 1185133"/>
                  <a:gd name="connsiteY1" fmla="*/ 1001606 h 1001606"/>
                  <a:gd name="connsiteX2" fmla="*/ 0 w 1185133"/>
                  <a:gd name="connsiteY2" fmla="*/ 0 h 1001606"/>
                  <a:gd name="connsiteX3" fmla="*/ 1185133 w 1185133"/>
                  <a:gd name="connsiteY3" fmla="*/ 434702 h 1001606"/>
                  <a:gd name="connsiteX0" fmla="*/ 619778 w 1129465"/>
                  <a:gd name="connsiteY0" fmla="*/ 0 h 1263355"/>
                  <a:gd name="connsiteX1" fmla="*/ 1129465 w 1129465"/>
                  <a:gd name="connsiteY1" fmla="*/ 1263355 h 1263355"/>
                  <a:gd name="connsiteX2" fmla="*/ 0 w 1129465"/>
                  <a:gd name="connsiteY2" fmla="*/ 261749 h 1263355"/>
                  <a:gd name="connsiteX3" fmla="*/ 619778 w 1129465"/>
                  <a:gd name="connsiteY3" fmla="*/ 0 h 1263355"/>
                  <a:gd name="connsiteX0" fmla="*/ 373971 w 883658"/>
                  <a:gd name="connsiteY0" fmla="*/ 0 h 1263355"/>
                  <a:gd name="connsiteX1" fmla="*/ 883658 w 883658"/>
                  <a:gd name="connsiteY1" fmla="*/ 1263355 h 1263355"/>
                  <a:gd name="connsiteX2" fmla="*/ 0 w 883658"/>
                  <a:gd name="connsiteY2" fmla="*/ 261749 h 1263355"/>
                  <a:gd name="connsiteX3" fmla="*/ 373971 w 883658"/>
                  <a:gd name="connsiteY3" fmla="*/ 0 h 1263355"/>
                  <a:gd name="connsiteX0" fmla="*/ 562423 w 1072110"/>
                  <a:gd name="connsiteY0" fmla="*/ 0 h 1263355"/>
                  <a:gd name="connsiteX1" fmla="*/ 1072110 w 1072110"/>
                  <a:gd name="connsiteY1" fmla="*/ 1263355 h 1263355"/>
                  <a:gd name="connsiteX2" fmla="*/ 0 w 1072110"/>
                  <a:gd name="connsiteY2" fmla="*/ 278136 h 1263355"/>
                  <a:gd name="connsiteX3" fmla="*/ 562423 w 1072110"/>
                  <a:gd name="connsiteY3" fmla="*/ 0 h 1263355"/>
                  <a:gd name="connsiteX0" fmla="*/ 1242201 w 1242201"/>
                  <a:gd name="connsiteY0" fmla="*/ 0 h 1084305"/>
                  <a:gd name="connsiteX1" fmla="*/ 1072110 w 1242201"/>
                  <a:gd name="connsiteY1" fmla="*/ 1084305 h 1084305"/>
                  <a:gd name="connsiteX2" fmla="*/ 0 w 1242201"/>
                  <a:gd name="connsiteY2" fmla="*/ 99086 h 1084305"/>
                  <a:gd name="connsiteX3" fmla="*/ 1242201 w 1242201"/>
                  <a:gd name="connsiteY3" fmla="*/ 0 h 1084305"/>
                  <a:gd name="connsiteX0" fmla="*/ 740397 w 740397"/>
                  <a:gd name="connsiteY0" fmla="*/ 0 h 1084305"/>
                  <a:gd name="connsiteX1" fmla="*/ 570306 w 740397"/>
                  <a:gd name="connsiteY1" fmla="*/ 1084305 h 1084305"/>
                  <a:gd name="connsiteX2" fmla="*/ 0 w 740397"/>
                  <a:gd name="connsiteY2" fmla="*/ 562709 h 1084305"/>
                  <a:gd name="connsiteX3" fmla="*/ 740397 w 740397"/>
                  <a:gd name="connsiteY3" fmla="*/ 0 h 1084305"/>
                  <a:gd name="connsiteX0" fmla="*/ 1392681 w 1392681"/>
                  <a:gd name="connsiteY0" fmla="*/ 0 h 2577266"/>
                  <a:gd name="connsiteX1" fmla="*/ 0 w 1392681"/>
                  <a:gd name="connsiteY1" fmla="*/ 2577266 h 2577266"/>
                  <a:gd name="connsiteX2" fmla="*/ 652284 w 1392681"/>
                  <a:gd name="connsiteY2" fmla="*/ 562709 h 2577266"/>
                  <a:gd name="connsiteX3" fmla="*/ 1392681 w 1392681"/>
                  <a:gd name="connsiteY3" fmla="*/ 0 h 2577266"/>
                  <a:gd name="connsiteX0" fmla="*/ 1562119 w 1562119"/>
                  <a:gd name="connsiteY0" fmla="*/ 0 h 2577266"/>
                  <a:gd name="connsiteX1" fmla="*/ 169438 w 1562119"/>
                  <a:gd name="connsiteY1" fmla="*/ 2577266 h 2577266"/>
                  <a:gd name="connsiteX2" fmla="*/ 0 w 1562119"/>
                  <a:gd name="connsiteY2" fmla="*/ 2424068 h 2577266"/>
                  <a:gd name="connsiteX3" fmla="*/ 1562119 w 1562119"/>
                  <a:gd name="connsiteY3" fmla="*/ 0 h 2577266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1811720 w 1811720"/>
                  <a:gd name="connsiteY3" fmla="*/ 0 h 1180032"/>
                  <a:gd name="connsiteX0" fmla="*/ 1811720 w 1811720"/>
                  <a:gd name="connsiteY0" fmla="*/ 0 h 1180032"/>
                  <a:gd name="connsiteX1" fmla="*/ 169438 w 1811720"/>
                  <a:gd name="connsiteY1" fmla="*/ 1180032 h 1180032"/>
                  <a:gd name="connsiteX2" fmla="*/ 0 w 1811720"/>
                  <a:gd name="connsiteY2" fmla="*/ 1026834 h 1180032"/>
                  <a:gd name="connsiteX3" fmla="*/ 907944 w 1811720"/>
                  <a:gd name="connsiteY3" fmla="*/ 522816 h 1180032"/>
                  <a:gd name="connsiteX4" fmla="*/ 1811720 w 1811720"/>
                  <a:gd name="connsiteY4" fmla="*/ 0 h 1180032"/>
                  <a:gd name="connsiteX0" fmla="*/ 1811720 w 1811720"/>
                  <a:gd name="connsiteY0" fmla="*/ 533928 h 1713960"/>
                  <a:gd name="connsiteX1" fmla="*/ 169438 w 1811720"/>
                  <a:gd name="connsiteY1" fmla="*/ 1713960 h 1713960"/>
                  <a:gd name="connsiteX2" fmla="*/ 0 w 1811720"/>
                  <a:gd name="connsiteY2" fmla="*/ 1560762 h 1713960"/>
                  <a:gd name="connsiteX3" fmla="*/ 980370 w 1811720"/>
                  <a:gd name="connsiteY3" fmla="*/ 0 h 1713960"/>
                  <a:gd name="connsiteX4" fmla="*/ 1811720 w 1811720"/>
                  <a:gd name="connsiteY4" fmla="*/ 533928 h 1713960"/>
                  <a:gd name="connsiteX0" fmla="*/ 1811720 w 1811720"/>
                  <a:gd name="connsiteY0" fmla="*/ 533928 h 2030374"/>
                  <a:gd name="connsiteX1" fmla="*/ 367429 w 1811720"/>
                  <a:gd name="connsiteY1" fmla="*/ 2030374 h 2030374"/>
                  <a:gd name="connsiteX2" fmla="*/ 0 w 1811720"/>
                  <a:gd name="connsiteY2" fmla="*/ 1560762 h 2030374"/>
                  <a:gd name="connsiteX3" fmla="*/ 980370 w 1811720"/>
                  <a:gd name="connsiteY3" fmla="*/ 0 h 2030374"/>
                  <a:gd name="connsiteX4" fmla="*/ 1811720 w 1811720"/>
                  <a:gd name="connsiteY4" fmla="*/ 533928 h 2030374"/>
                  <a:gd name="connsiteX0" fmla="*/ 1963639 w 1963639"/>
                  <a:gd name="connsiteY0" fmla="*/ 533928 h 2030374"/>
                  <a:gd name="connsiteX1" fmla="*/ 519348 w 1963639"/>
                  <a:gd name="connsiteY1" fmla="*/ 2030374 h 2030374"/>
                  <a:gd name="connsiteX2" fmla="*/ 0 w 1963639"/>
                  <a:gd name="connsiteY2" fmla="*/ 1529948 h 2030374"/>
                  <a:gd name="connsiteX3" fmla="*/ 1132289 w 1963639"/>
                  <a:gd name="connsiteY3" fmla="*/ 0 h 2030374"/>
                  <a:gd name="connsiteX4" fmla="*/ 1963639 w 1963639"/>
                  <a:gd name="connsiteY4" fmla="*/ 533928 h 2030374"/>
                  <a:gd name="connsiteX0" fmla="*/ 2107479 w 2107479"/>
                  <a:gd name="connsiteY0" fmla="*/ 101593 h 1598039"/>
                  <a:gd name="connsiteX1" fmla="*/ 663188 w 2107479"/>
                  <a:gd name="connsiteY1" fmla="*/ 1598039 h 1598039"/>
                  <a:gd name="connsiteX2" fmla="*/ 143840 w 2107479"/>
                  <a:gd name="connsiteY2" fmla="*/ 1097613 h 1598039"/>
                  <a:gd name="connsiteX3" fmla="*/ 0 w 2107479"/>
                  <a:gd name="connsiteY3" fmla="*/ 0 h 1598039"/>
                  <a:gd name="connsiteX4" fmla="*/ 2107479 w 2107479"/>
                  <a:gd name="connsiteY4" fmla="*/ 101593 h 1598039"/>
                  <a:gd name="connsiteX0" fmla="*/ 565944 w 663188"/>
                  <a:gd name="connsiteY0" fmla="*/ 581927 h 1598039"/>
                  <a:gd name="connsiteX1" fmla="*/ 663188 w 663188"/>
                  <a:gd name="connsiteY1" fmla="*/ 1598039 h 1598039"/>
                  <a:gd name="connsiteX2" fmla="*/ 143840 w 663188"/>
                  <a:gd name="connsiteY2" fmla="*/ 1097613 h 1598039"/>
                  <a:gd name="connsiteX3" fmla="*/ 0 w 663188"/>
                  <a:gd name="connsiteY3" fmla="*/ 0 h 1598039"/>
                  <a:gd name="connsiteX4" fmla="*/ 565944 w 663188"/>
                  <a:gd name="connsiteY4" fmla="*/ 581927 h 1598039"/>
                  <a:gd name="connsiteX0" fmla="*/ 833280 w 833280"/>
                  <a:gd name="connsiteY0" fmla="*/ 513733 h 1598039"/>
                  <a:gd name="connsiteX1" fmla="*/ 663188 w 833280"/>
                  <a:gd name="connsiteY1" fmla="*/ 1598039 h 1598039"/>
                  <a:gd name="connsiteX2" fmla="*/ 143840 w 833280"/>
                  <a:gd name="connsiteY2" fmla="*/ 1097613 h 1598039"/>
                  <a:gd name="connsiteX3" fmla="*/ 0 w 833280"/>
                  <a:gd name="connsiteY3" fmla="*/ 0 h 1598039"/>
                  <a:gd name="connsiteX4" fmla="*/ 833280 w 833280"/>
                  <a:gd name="connsiteY4" fmla="*/ 513733 h 1598039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43840 w 833280"/>
                  <a:gd name="connsiteY2" fmla="*/ 109761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91540 w 833280"/>
                  <a:gd name="connsiteY2" fmla="*/ 102134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833280 w 833280"/>
                  <a:gd name="connsiteY0" fmla="*/ 513733 h 1599734"/>
                  <a:gd name="connsiteX1" fmla="*/ 705817 w 833280"/>
                  <a:gd name="connsiteY1" fmla="*/ 1599734 h 1599734"/>
                  <a:gd name="connsiteX2" fmla="*/ 135992 w 833280"/>
                  <a:gd name="connsiteY2" fmla="*/ 1080223 h 1599734"/>
                  <a:gd name="connsiteX3" fmla="*/ 0 w 833280"/>
                  <a:gd name="connsiteY3" fmla="*/ 0 h 1599734"/>
                  <a:gd name="connsiteX4" fmla="*/ 833280 w 833280"/>
                  <a:gd name="connsiteY4" fmla="*/ 513733 h 15997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11521 w 1008809"/>
                  <a:gd name="connsiteY2" fmla="*/ 1208723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402962 w 1008809"/>
                  <a:gd name="connsiteY2" fmla="*/ 1172291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  <a:gd name="connsiteX0" fmla="*/ 1008809 w 1008809"/>
                  <a:gd name="connsiteY0" fmla="*/ 642233 h 1728234"/>
                  <a:gd name="connsiteX1" fmla="*/ 881346 w 1008809"/>
                  <a:gd name="connsiteY1" fmla="*/ 1728234 h 1728234"/>
                  <a:gd name="connsiteX2" fmla="*/ 338440 w 1008809"/>
                  <a:gd name="connsiteY2" fmla="*/ 1225558 h 1728234"/>
                  <a:gd name="connsiteX3" fmla="*/ 0 w 1008809"/>
                  <a:gd name="connsiteY3" fmla="*/ 0 h 1728234"/>
                  <a:gd name="connsiteX4" fmla="*/ 1008809 w 1008809"/>
                  <a:gd name="connsiteY4" fmla="*/ 642233 h 172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8809" h="1728234">
                    <a:moveTo>
                      <a:pt x="1008809" y="642233"/>
                    </a:moveTo>
                    <a:lnTo>
                      <a:pt x="881346" y="1728234"/>
                    </a:lnTo>
                    <a:lnTo>
                      <a:pt x="338440" y="1225558"/>
                    </a:lnTo>
                    <a:lnTo>
                      <a:pt x="0" y="0"/>
                    </a:lnTo>
                    <a:lnTo>
                      <a:pt x="1008809" y="642233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01378A">
                      <a:alpha val="72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3082759" y="6141339"/>
              <a:ext cx="5335665" cy="402237"/>
              <a:chOff x="3082759" y="6141339"/>
              <a:chExt cx="5335665" cy="402237"/>
            </a:xfrm>
          </p:grpSpPr>
          <p:sp>
            <p:nvSpPr>
              <p:cNvPr id="156" name="Oval 155"/>
              <p:cNvSpPr>
                <a:spLocks noChangeAspect="1"/>
              </p:cNvSpPr>
              <p:nvPr/>
            </p:nvSpPr>
            <p:spPr bwMode="auto">
              <a:xfrm>
                <a:off x="8303000" y="6428152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7" name="Oval 156"/>
              <p:cNvSpPr>
                <a:spLocks noChangeAspect="1"/>
              </p:cNvSpPr>
              <p:nvPr/>
            </p:nvSpPr>
            <p:spPr bwMode="auto">
              <a:xfrm>
                <a:off x="7103420" y="6361324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8" name="Oval 157"/>
              <p:cNvSpPr>
                <a:spLocks noChangeAspect="1"/>
              </p:cNvSpPr>
              <p:nvPr/>
            </p:nvSpPr>
            <p:spPr bwMode="auto">
              <a:xfrm>
                <a:off x="5543858" y="6348163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9" name="Oval 158"/>
              <p:cNvSpPr>
                <a:spLocks noChangeAspect="1"/>
              </p:cNvSpPr>
              <p:nvPr/>
            </p:nvSpPr>
            <p:spPr bwMode="auto">
              <a:xfrm>
                <a:off x="4298885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60" name="Oval 159"/>
              <p:cNvSpPr>
                <a:spLocks noChangeAspect="1"/>
              </p:cNvSpPr>
              <p:nvPr/>
            </p:nvSpPr>
            <p:spPr bwMode="auto">
              <a:xfrm>
                <a:off x="3082759" y="6141339"/>
                <a:ext cx="115424" cy="11542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-631568" y="1737032"/>
              <a:ext cx="5231027" cy="3850968"/>
              <a:chOff x="-631568" y="1737032"/>
              <a:chExt cx="5231027" cy="3850968"/>
            </a:xfrm>
          </p:grpSpPr>
          <p:cxnSp>
            <p:nvCxnSpPr>
              <p:cNvPr id="116" name="Straight Connector 115"/>
              <p:cNvCxnSpPr/>
              <p:nvPr/>
            </p:nvCxnSpPr>
            <p:spPr bwMode="auto">
              <a:xfrm flipV="1">
                <a:off x="1448486" y="3109785"/>
                <a:ext cx="1496541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7" name="Straight Connector 116"/>
              <p:cNvCxnSpPr/>
              <p:nvPr/>
            </p:nvCxnSpPr>
            <p:spPr bwMode="auto">
              <a:xfrm>
                <a:off x="1455351" y="3610919"/>
                <a:ext cx="1146433" cy="707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8" name="Straight Connector 117"/>
              <p:cNvCxnSpPr/>
              <p:nvPr/>
            </p:nvCxnSpPr>
            <p:spPr bwMode="auto">
              <a:xfrm>
                <a:off x="762000" y="2951892"/>
                <a:ext cx="2203622" cy="1716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9" name="Straight Connector 118"/>
              <p:cNvCxnSpPr/>
              <p:nvPr/>
            </p:nvCxnSpPr>
            <p:spPr bwMode="auto">
              <a:xfrm>
                <a:off x="2529840" y="2672080"/>
                <a:ext cx="552484" cy="115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0" name="Straight Connector 119"/>
              <p:cNvCxnSpPr/>
              <p:nvPr/>
            </p:nvCxnSpPr>
            <p:spPr bwMode="auto">
              <a:xfrm>
                <a:off x="2004541" y="2560595"/>
                <a:ext cx="933621" cy="54232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1" name="Straight Connector 120"/>
              <p:cNvCxnSpPr/>
              <p:nvPr/>
            </p:nvCxnSpPr>
            <p:spPr bwMode="auto">
              <a:xfrm>
                <a:off x="1125838" y="2045730"/>
                <a:ext cx="1150002" cy="31139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2" name="Straight Connector 121"/>
              <p:cNvCxnSpPr/>
              <p:nvPr/>
            </p:nvCxnSpPr>
            <p:spPr bwMode="auto">
              <a:xfrm>
                <a:off x="3870960" y="2570480"/>
                <a:ext cx="728499" cy="7249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3" name="Straight Connector 122"/>
              <p:cNvCxnSpPr/>
              <p:nvPr/>
            </p:nvCxnSpPr>
            <p:spPr bwMode="auto">
              <a:xfrm>
                <a:off x="1647568" y="4105189"/>
                <a:ext cx="1221945" cy="106405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4" name="Straight Connector 123"/>
              <p:cNvCxnSpPr/>
              <p:nvPr/>
            </p:nvCxnSpPr>
            <p:spPr bwMode="auto">
              <a:xfrm>
                <a:off x="521730" y="4482757"/>
                <a:ext cx="1709351" cy="13043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5" name="Straight Connector 124"/>
              <p:cNvCxnSpPr/>
              <p:nvPr/>
            </p:nvCxnSpPr>
            <p:spPr bwMode="auto">
              <a:xfrm>
                <a:off x="892432" y="3844324"/>
                <a:ext cx="652163" cy="70708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6" name="Straight Connector 125"/>
              <p:cNvCxnSpPr/>
              <p:nvPr/>
            </p:nvCxnSpPr>
            <p:spPr bwMode="auto">
              <a:xfrm>
                <a:off x="1455352" y="3597189"/>
                <a:ext cx="356972" cy="98854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7" name="Straight Connector 126"/>
              <p:cNvCxnSpPr/>
              <p:nvPr/>
            </p:nvCxnSpPr>
            <p:spPr bwMode="auto">
              <a:xfrm flipV="1">
                <a:off x="2588054" y="3123514"/>
                <a:ext cx="356973" cy="11738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8" name="Straight Connector 127"/>
              <p:cNvCxnSpPr/>
              <p:nvPr/>
            </p:nvCxnSpPr>
            <p:spPr bwMode="auto">
              <a:xfrm flipV="1">
                <a:off x="1475946" y="2553730"/>
                <a:ext cx="535459" cy="45308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29" name="Straight Connector 128"/>
              <p:cNvCxnSpPr/>
              <p:nvPr/>
            </p:nvCxnSpPr>
            <p:spPr bwMode="auto">
              <a:xfrm flipV="1">
                <a:off x="1448486" y="2999946"/>
                <a:ext cx="20595" cy="610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0" name="Straight Connector 129"/>
              <p:cNvCxnSpPr/>
              <p:nvPr/>
            </p:nvCxnSpPr>
            <p:spPr bwMode="auto">
              <a:xfrm>
                <a:off x="1488922" y="1737032"/>
                <a:ext cx="2382861" cy="85102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1" name="Straight Connector 130"/>
              <p:cNvCxnSpPr>
                <a:endCxn id="103" idx="0"/>
              </p:cNvCxnSpPr>
              <p:nvPr/>
            </p:nvCxnSpPr>
            <p:spPr bwMode="auto">
              <a:xfrm flipH="1">
                <a:off x="2936055" y="2780270"/>
                <a:ext cx="132539" cy="30264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2" name="Straight Connector 131"/>
              <p:cNvCxnSpPr/>
              <p:nvPr/>
            </p:nvCxnSpPr>
            <p:spPr bwMode="auto">
              <a:xfrm>
                <a:off x="1118973" y="2052595"/>
                <a:ext cx="348002" cy="95480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3" name="Straight Connector 132"/>
              <p:cNvCxnSpPr/>
              <p:nvPr/>
            </p:nvCxnSpPr>
            <p:spPr bwMode="auto">
              <a:xfrm>
                <a:off x="1112108" y="2045730"/>
                <a:ext cx="910921" cy="51545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4" name="Straight Connector 133"/>
              <p:cNvCxnSpPr/>
              <p:nvPr/>
            </p:nvCxnSpPr>
            <p:spPr bwMode="auto">
              <a:xfrm flipV="1">
                <a:off x="494271" y="2704758"/>
                <a:ext cx="528595" cy="50113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5" name="Straight Connector 134"/>
              <p:cNvCxnSpPr/>
              <p:nvPr/>
            </p:nvCxnSpPr>
            <p:spPr bwMode="auto">
              <a:xfrm>
                <a:off x="137297" y="2086919"/>
                <a:ext cx="1324919" cy="9336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6" name="Straight Connector 135"/>
              <p:cNvCxnSpPr/>
              <p:nvPr/>
            </p:nvCxnSpPr>
            <p:spPr bwMode="auto">
              <a:xfrm flipH="1" flipV="1">
                <a:off x="-343152" y="2843161"/>
                <a:ext cx="1771043" cy="7608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7" name="Straight Connector 136"/>
              <p:cNvCxnSpPr/>
              <p:nvPr/>
            </p:nvCxnSpPr>
            <p:spPr bwMode="auto">
              <a:xfrm>
                <a:off x="1448487" y="3610918"/>
                <a:ext cx="102972" cy="96108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8" name="Straight Connector 137"/>
              <p:cNvCxnSpPr/>
              <p:nvPr/>
            </p:nvCxnSpPr>
            <p:spPr bwMode="auto">
              <a:xfrm flipH="1">
                <a:off x="906162" y="3617784"/>
                <a:ext cx="528595" cy="24027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39" name="Straight Connector 138"/>
              <p:cNvCxnSpPr/>
              <p:nvPr/>
            </p:nvCxnSpPr>
            <p:spPr bwMode="auto">
              <a:xfrm flipV="1">
                <a:off x="2265680" y="2251676"/>
                <a:ext cx="658752" cy="10544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0" name="Straight Connector 139"/>
              <p:cNvCxnSpPr/>
              <p:nvPr/>
            </p:nvCxnSpPr>
            <p:spPr bwMode="auto">
              <a:xfrm flipH="1">
                <a:off x="2224216" y="4311135"/>
                <a:ext cx="356974" cy="302054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1" name="Straight Connector 140"/>
              <p:cNvCxnSpPr/>
              <p:nvPr/>
            </p:nvCxnSpPr>
            <p:spPr bwMode="auto">
              <a:xfrm>
                <a:off x="2581189" y="4311135"/>
                <a:ext cx="281460" cy="84437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2" name="Straight Connector 141"/>
              <p:cNvCxnSpPr/>
              <p:nvPr/>
            </p:nvCxnSpPr>
            <p:spPr bwMode="auto">
              <a:xfrm flipV="1">
                <a:off x="-204927" y="3521676"/>
                <a:ext cx="1426873" cy="141084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3" name="Straight Connector 142"/>
              <p:cNvCxnSpPr/>
              <p:nvPr/>
            </p:nvCxnSpPr>
            <p:spPr bwMode="auto">
              <a:xfrm>
                <a:off x="-631568" y="1784865"/>
                <a:ext cx="1757405" cy="2608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/>
              <p:cNvCxnSpPr/>
              <p:nvPr/>
            </p:nvCxnSpPr>
            <p:spPr bwMode="auto">
              <a:xfrm flipH="1" flipV="1">
                <a:off x="2225040" y="2011680"/>
                <a:ext cx="50801" cy="32512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/>
              <p:cNvCxnSpPr/>
              <p:nvPr/>
            </p:nvCxnSpPr>
            <p:spPr bwMode="auto">
              <a:xfrm>
                <a:off x="2848918" y="5155514"/>
                <a:ext cx="652163" cy="432486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/>
              <p:cNvCxnSpPr/>
              <p:nvPr/>
            </p:nvCxnSpPr>
            <p:spPr bwMode="auto">
              <a:xfrm flipV="1">
                <a:off x="3844324" y="2114378"/>
                <a:ext cx="418757" cy="48740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/>
              <p:cNvCxnSpPr/>
              <p:nvPr/>
            </p:nvCxnSpPr>
            <p:spPr bwMode="auto">
              <a:xfrm flipH="1" flipV="1">
                <a:off x="4256216" y="2114378"/>
                <a:ext cx="336378" cy="54232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/>
              <p:cNvCxnSpPr/>
              <p:nvPr/>
            </p:nvCxnSpPr>
            <p:spPr bwMode="auto">
              <a:xfrm flipV="1">
                <a:off x="3274541" y="3624649"/>
                <a:ext cx="521729" cy="23340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/>
              <p:cNvCxnSpPr>
                <a:endCxn id="103" idx="5"/>
              </p:cNvCxnSpPr>
              <p:nvPr/>
            </p:nvCxnSpPr>
            <p:spPr bwMode="auto">
              <a:xfrm flipV="1">
                <a:off x="2237947" y="3134723"/>
                <a:ext cx="719569" cy="146473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0" name="Straight Connector 149"/>
              <p:cNvCxnSpPr>
                <a:stCxn id="153" idx="3"/>
              </p:cNvCxnSpPr>
              <p:nvPr/>
            </p:nvCxnSpPr>
            <p:spPr bwMode="auto">
              <a:xfrm flipV="1">
                <a:off x="1424739" y="2560595"/>
                <a:ext cx="579802" cy="10759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51" name="Oval 150"/>
              <p:cNvSpPr>
                <a:spLocks noChangeAspect="1"/>
              </p:cNvSpPr>
              <p:nvPr/>
            </p:nvSpPr>
            <p:spPr bwMode="auto">
              <a:xfrm>
                <a:off x="3035959" y="275410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2" name="Oval 151"/>
              <p:cNvSpPr>
                <a:spLocks noChangeAspect="1"/>
              </p:cNvSpPr>
              <p:nvPr/>
            </p:nvSpPr>
            <p:spPr bwMode="auto">
              <a:xfrm>
                <a:off x="1971905" y="2513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3" name="Oval 152"/>
              <p:cNvSpPr>
                <a:spLocks noChangeAspect="1"/>
              </p:cNvSpPr>
              <p:nvPr/>
            </p:nvSpPr>
            <p:spPr bwMode="auto">
              <a:xfrm>
                <a:off x="1415850" y="358475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4" name="Oval 153"/>
              <p:cNvSpPr>
                <a:spLocks noChangeAspect="1"/>
              </p:cNvSpPr>
              <p:nvPr/>
            </p:nvSpPr>
            <p:spPr bwMode="auto">
              <a:xfrm>
                <a:off x="1093202" y="20058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55" name="Oval 154"/>
              <p:cNvSpPr>
                <a:spLocks noChangeAspect="1"/>
              </p:cNvSpPr>
              <p:nvPr/>
            </p:nvSpPr>
            <p:spPr bwMode="auto">
              <a:xfrm>
                <a:off x="2898660" y="221178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2107030" y="1646246"/>
              <a:ext cx="7647730" cy="4610517"/>
              <a:chOff x="2107030" y="1646246"/>
              <a:chExt cx="7647730" cy="4610517"/>
            </a:xfrm>
          </p:grpSpPr>
          <p:cxnSp>
            <p:nvCxnSpPr>
              <p:cNvPr id="68" name="Straight Connector 67"/>
              <p:cNvCxnSpPr/>
              <p:nvPr/>
            </p:nvCxnSpPr>
            <p:spPr bwMode="auto">
              <a:xfrm flipV="1">
                <a:off x="7196667" y="2310109"/>
                <a:ext cx="412354" cy="553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69" name="Straight Connector 68"/>
              <p:cNvCxnSpPr/>
              <p:nvPr/>
            </p:nvCxnSpPr>
            <p:spPr bwMode="auto">
              <a:xfrm flipH="1" flipV="1">
                <a:off x="2107030" y="1646246"/>
                <a:ext cx="190685" cy="5913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0" name="Straight Connector 69"/>
              <p:cNvCxnSpPr/>
              <p:nvPr/>
            </p:nvCxnSpPr>
            <p:spPr bwMode="auto">
              <a:xfrm flipV="1">
                <a:off x="6153127" y="1892825"/>
                <a:ext cx="86109" cy="56250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1" name="Straight Connector 70"/>
              <p:cNvCxnSpPr/>
              <p:nvPr/>
            </p:nvCxnSpPr>
            <p:spPr bwMode="auto">
              <a:xfrm flipH="1" flipV="1">
                <a:off x="2928471" y="3107765"/>
                <a:ext cx="3406594" cy="90716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100000">
                      <a:schemeClr val="tx1">
                        <a:alpha val="60000"/>
                      </a:schemeClr>
                    </a:gs>
                    <a:gs pos="36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2" name="Straight Connector 71"/>
              <p:cNvCxnSpPr/>
              <p:nvPr/>
            </p:nvCxnSpPr>
            <p:spPr bwMode="auto">
              <a:xfrm>
                <a:off x="2943412" y="3122706"/>
                <a:ext cx="2032000" cy="101600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3" name="Straight Connector 72"/>
              <p:cNvCxnSpPr/>
              <p:nvPr/>
            </p:nvCxnSpPr>
            <p:spPr bwMode="auto">
              <a:xfrm>
                <a:off x="5776755" y="2981001"/>
                <a:ext cx="2179421" cy="29111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4" name="Straight Connector 73"/>
              <p:cNvCxnSpPr/>
              <p:nvPr/>
            </p:nvCxnSpPr>
            <p:spPr bwMode="auto">
              <a:xfrm flipH="1" flipV="1">
                <a:off x="6228906" y="1886077"/>
                <a:ext cx="1741176" cy="139886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5" name="Straight Connector 74"/>
              <p:cNvCxnSpPr/>
              <p:nvPr/>
            </p:nvCxnSpPr>
            <p:spPr bwMode="auto">
              <a:xfrm flipV="1">
                <a:off x="4594470" y="1886075"/>
                <a:ext cx="1634432" cy="74724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6" name="Straight Connector 75"/>
              <p:cNvCxnSpPr/>
              <p:nvPr/>
            </p:nvCxnSpPr>
            <p:spPr bwMode="auto">
              <a:xfrm flipV="1">
                <a:off x="3888154" y="3485401"/>
                <a:ext cx="408437" cy="143829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7" name="Straight Connector 76"/>
              <p:cNvCxnSpPr/>
              <p:nvPr/>
            </p:nvCxnSpPr>
            <p:spPr bwMode="auto">
              <a:xfrm flipH="1" flipV="1">
                <a:off x="7596797" y="2313204"/>
                <a:ext cx="1046175" cy="77464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8" name="Straight Connector 77"/>
              <p:cNvCxnSpPr/>
              <p:nvPr/>
            </p:nvCxnSpPr>
            <p:spPr bwMode="auto">
              <a:xfrm flipV="1">
                <a:off x="3143913" y="2633325"/>
                <a:ext cx="1450557" cy="46067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79" name="Straight Connector 78"/>
              <p:cNvCxnSpPr/>
              <p:nvPr/>
            </p:nvCxnSpPr>
            <p:spPr bwMode="auto">
              <a:xfrm flipV="1">
                <a:off x="8450087" y="3087849"/>
                <a:ext cx="192884" cy="129707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0" name="Straight Connector 79"/>
              <p:cNvCxnSpPr/>
              <p:nvPr/>
            </p:nvCxnSpPr>
            <p:spPr bwMode="auto">
              <a:xfrm flipV="1">
                <a:off x="5771248" y="2313204"/>
                <a:ext cx="1825548" cy="6677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1" name="Straight Connector 80"/>
              <p:cNvCxnSpPr/>
              <p:nvPr/>
            </p:nvCxnSpPr>
            <p:spPr bwMode="auto">
              <a:xfrm flipH="1" flipV="1">
                <a:off x="7596797" y="2313205"/>
                <a:ext cx="763289" cy="198171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2" name="Straight Connector 81"/>
              <p:cNvCxnSpPr/>
              <p:nvPr/>
            </p:nvCxnSpPr>
            <p:spPr bwMode="auto">
              <a:xfrm flipH="1">
                <a:off x="3770039" y="2973813"/>
                <a:ext cx="2006717" cy="6611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87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3" name="Straight Connector 82"/>
              <p:cNvCxnSpPr/>
              <p:nvPr/>
            </p:nvCxnSpPr>
            <p:spPr bwMode="auto">
              <a:xfrm flipH="1" flipV="1">
                <a:off x="4594470" y="2633323"/>
                <a:ext cx="1176779" cy="3476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19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4" name="Straight Connector 83"/>
              <p:cNvCxnSpPr>
                <a:stCxn id="108" idx="3"/>
                <a:endCxn id="107" idx="3"/>
              </p:cNvCxnSpPr>
              <p:nvPr/>
            </p:nvCxnSpPr>
            <p:spPr bwMode="auto">
              <a:xfrm>
                <a:off x="6204303" y="1909787"/>
                <a:ext cx="1372419" cy="42196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5" name="Straight Connector 84"/>
              <p:cNvCxnSpPr/>
              <p:nvPr/>
            </p:nvCxnSpPr>
            <p:spPr bwMode="auto">
              <a:xfrm flipH="1" flipV="1">
                <a:off x="5776756" y="2981002"/>
                <a:ext cx="365426" cy="34408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6" name="Straight Connector 85"/>
              <p:cNvCxnSpPr/>
              <p:nvPr/>
            </p:nvCxnSpPr>
            <p:spPr bwMode="auto">
              <a:xfrm>
                <a:off x="7260167" y="3175000"/>
                <a:ext cx="1259920" cy="75992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7" name="Straight Connector 86"/>
              <p:cNvCxnSpPr>
                <a:stCxn id="110" idx="2"/>
              </p:cNvCxnSpPr>
              <p:nvPr/>
            </p:nvCxnSpPr>
            <p:spPr bwMode="auto">
              <a:xfrm flipH="1">
                <a:off x="7585081" y="3924422"/>
                <a:ext cx="916817" cy="17297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8" name="Straight Connector 87"/>
              <p:cNvCxnSpPr/>
              <p:nvPr/>
            </p:nvCxnSpPr>
            <p:spPr bwMode="auto">
              <a:xfrm flipH="1" flipV="1">
                <a:off x="3406588" y="4101353"/>
                <a:ext cx="648454" cy="8572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89" name="Straight Connector 88"/>
              <p:cNvCxnSpPr/>
              <p:nvPr/>
            </p:nvCxnSpPr>
            <p:spPr bwMode="auto">
              <a:xfrm>
                <a:off x="2943412" y="3115235"/>
                <a:ext cx="454694" cy="98995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0" name="Straight Connector 89"/>
              <p:cNvCxnSpPr/>
              <p:nvPr/>
            </p:nvCxnSpPr>
            <p:spPr bwMode="auto">
              <a:xfrm flipH="1" flipV="1">
                <a:off x="8504099" y="3923483"/>
                <a:ext cx="975181" cy="112603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1" name="Straight Connector 90"/>
              <p:cNvCxnSpPr/>
              <p:nvPr/>
            </p:nvCxnSpPr>
            <p:spPr bwMode="auto">
              <a:xfrm flipV="1">
                <a:off x="7787532" y="4093882"/>
                <a:ext cx="1939174" cy="119688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2" name="Straight Connector 91"/>
              <p:cNvCxnSpPr/>
              <p:nvPr/>
            </p:nvCxnSpPr>
            <p:spPr bwMode="auto">
              <a:xfrm flipH="1" flipV="1">
                <a:off x="2571668" y="4319000"/>
                <a:ext cx="2708289" cy="86908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2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3" name="Straight Connector 92"/>
              <p:cNvCxnSpPr/>
              <p:nvPr/>
            </p:nvCxnSpPr>
            <p:spPr bwMode="auto">
              <a:xfrm>
                <a:off x="2580905" y="4320079"/>
                <a:ext cx="930271" cy="126792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4" name="Straight Connector 93"/>
              <p:cNvCxnSpPr/>
              <p:nvPr/>
            </p:nvCxnSpPr>
            <p:spPr bwMode="auto">
              <a:xfrm flipV="1">
                <a:off x="3391647" y="3635604"/>
                <a:ext cx="393499" cy="46574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5" name="Straight Connector 94"/>
              <p:cNvCxnSpPr/>
              <p:nvPr/>
            </p:nvCxnSpPr>
            <p:spPr bwMode="auto">
              <a:xfrm flipV="1">
                <a:off x="2578356" y="3850640"/>
                <a:ext cx="723644" cy="46849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85000">
                      <a:schemeClr val="tx1">
                        <a:alpha val="60000"/>
                      </a:schemeClr>
                    </a:gs>
                    <a:gs pos="23000">
                      <a:srgbClr val="000000">
                        <a:alpha val="0"/>
                      </a:srgbClr>
                    </a:gs>
                  </a:gsLst>
                  <a:lin ang="1992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6" name="Straight Connector 95"/>
              <p:cNvCxnSpPr/>
              <p:nvPr/>
            </p:nvCxnSpPr>
            <p:spPr bwMode="auto">
              <a:xfrm>
                <a:off x="8641091" y="3100224"/>
                <a:ext cx="1085615" cy="97124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35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7" name="Straight Connector 96"/>
              <p:cNvCxnSpPr/>
              <p:nvPr/>
            </p:nvCxnSpPr>
            <p:spPr bwMode="auto">
              <a:xfrm flipV="1">
                <a:off x="8434295" y="4086412"/>
                <a:ext cx="1292411" cy="29882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8" name="Straight Connector 97"/>
              <p:cNvCxnSpPr/>
              <p:nvPr/>
            </p:nvCxnSpPr>
            <p:spPr bwMode="auto">
              <a:xfrm flipH="1" flipV="1">
                <a:off x="4643641" y="3705795"/>
                <a:ext cx="1952891" cy="1523620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99" name="Straight Connector 98"/>
              <p:cNvCxnSpPr/>
              <p:nvPr/>
            </p:nvCxnSpPr>
            <p:spPr bwMode="auto">
              <a:xfrm flipV="1">
                <a:off x="2569882" y="4511040"/>
                <a:ext cx="610198" cy="122637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8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0" name="Straight Connector 99"/>
              <p:cNvCxnSpPr>
                <a:stCxn id="46" idx="0"/>
              </p:cNvCxnSpPr>
              <p:nvPr/>
            </p:nvCxnSpPr>
            <p:spPr bwMode="auto">
              <a:xfrm flipV="1">
                <a:off x="8963228" y="4525323"/>
                <a:ext cx="59975" cy="60269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01" name="Straight Connector 100"/>
              <p:cNvCxnSpPr>
                <a:stCxn id="160" idx="4"/>
              </p:cNvCxnSpPr>
              <p:nvPr/>
            </p:nvCxnSpPr>
            <p:spPr bwMode="auto">
              <a:xfrm flipV="1">
                <a:off x="3140471" y="4514232"/>
                <a:ext cx="42884" cy="1742531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02" name="Oval 101"/>
              <p:cNvSpPr>
                <a:spLocks noChangeAspect="1"/>
              </p:cNvSpPr>
              <p:nvPr/>
            </p:nvSpPr>
            <p:spPr bwMode="auto">
              <a:xfrm>
                <a:off x="2553382" y="428326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3" name="Oval 102"/>
              <p:cNvSpPr>
                <a:spLocks noChangeAspect="1"/>
              </p:cNvSpPr>
              <p:nvPr/>
            </p:nvSpPr>
            <p:spPr bwMode="auto">
              <a:xfrm>
                <a:off x="2905704" y="308291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4" name="Oval 103"/>
              <p:cNvSpPr>
                <a:spLocks noChangeAspect="1"/>
              </p:cNvSpPr>
              <p:nvPr/>
            </p:nvSpPr>
            <p:spPr bwMode="auto">
              <a:xfrm>
                <a:off x="3360446" y="4066137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5" name="Oval 104"/>
              <p:cNvSpPr>
                <a:spLocks noChangeAspect="1"/>
              </p:cNvSpPr>
              <p:nvPr/>
            </p:nvSpPr>
            <p:spPr bwMode="auto">
              <a:xfrm>
                <a:off x="5732478" y="295181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6" name="Oval 105"/>
              <p:cNvSpPr>
                <a:spLocks noChangeAspect="1"/>
              </p:cNvSpPr>
              <p:nvPr/>
            </p:nvSpPr>
            <p:spPr bwMode="auto">
              <a:xfrm>
                <a:off x="4568994" y="2603589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7" name="Oval 106"/>
              <p:cNvSpPr>
                <a:spLocks noChangeAspect="1"/>
              </p:cNvSpPr>
              <p:nvPr/>
            </p:nvSpPr>
            <p:spPr bwMode="auto">
              <a:xfrm>
                <a:off x="7567833" y="227994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8" name="Oval 107"/>
              <p:cNvSpPr>
                <a:spLocks noChangeAspect="1"/>
              </p:cNvSpPr>
              <p:nvPr/>
            </p:nvSpPr>
            <p:spPr bwMode="auto">
              <a:xfrm>
                <a:off x="6195414" y="1857975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09" name="Oval 108"/>
              <p:cNvSpPr>
                <a:spLocks noChangeAspect="1"/>
              </p:cNvSpPr>
              <p:nvPr/>
            </p:nvSpPr>
            <p:spPr bwMode="auto">
              <a:xfrm>
                <a:off x="8604317" y="3054233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0" name="Oval 109"/>
              <p:cNvSpPr>
                <a:spLocks noChangeAspect="1"/>
              </p:cNvSpPr>
              <p:nvPr/>
            </p:nvSpPr>
            <p:spPr bwMode="auto">
              <a:xfrm>
                <a:off x="8501898" y="389407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1" name="Oval 110"/>
              <p:cNvSpPr>
                <a:spLocks noChangeAspect="1"/>
              </p:cNvSpPr>
              <p:nvPr/>
            </p:nvSpPr>
            <p:spPr bwMode="auto">
              <a:xfrm>
                <a:off x="9694059" y="4053846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112" name="Oval 111"/>
              <p:cNvSpPr>
                <a:spLocks noChangeAspect="1"/>
              </p:cNvSpPr>
              <p:nvPr/>
            </p:nvSpPr>
            <p:spPr bwMode="auto">
              <a:xfrm>
                <a:off x="9444156" y="5008394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cxnSp>
            <p:nvCxnSpPr>
              <p:cNvPr id="113" name="Straight Connector 112"/>
              <p:cNvCxnSpPr/>
              <p:nvPr/>
            </p:nvCxnSpPr>
            <p:spPr bwMode="auto">
              <a:xfrm flipV="1">
                <a:off x="2774950" y="2641601"/>
                <a:ext cx="1822450" cy="19049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14" name="Straight Connector 113"/>
              <p:cNvCxnSpPr>
                <a:stCxn id="108" idx="7"/>
              </p:cNvCxnSpPr>
              <p:nvPr/>
            </p:nvCxnSpPr>
            <p:spPr bwMode="auto">
              <a:xfrm>
                <a:off x="6247226" y="1866864"/>
                <a:ext cx="1785524" cy="29213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0" scaled="1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115" name="Oval 114"/>
              <p:cNvSpPr>
                <a:spLocks noChangeAspect="1"/>
              </p:cNvSpPr>
              <p:nvPr/>
            </p:nvSpPr>
            <p:spPr bwMode="auto">
              <a:xfrm flipH="1" flipV="1">
                <a:off x="4256517" y="3439964"/>
                <a:ext cx="70554" cy="70554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-538757" y="2038024"/>
              <a:ext cx="12529833" cy="4173902"/>
              <a:chOff x="-548917" y="2035080"/>
              <a:chExt cx="12529833" cy="4173902"/>
            </a:xfrm>
            <a:gradFill flip="none" rotWithShape="1">
              <a:gsLst>
                <a:gs pos="66000">
                  <a:schemeClr val="accent5">
                    <a:lumMod val="75000"/>
                    <a:alpha val="14000"/>
                  </a:schemeClr>
                </a:gs>
                <a:gs pos="0">
                  <a:schemeClr val="accent4">
                    <a:lumMod val="60000"/>
                    <a:lumOff val="40000"/>
                    <a:alpha val="0"/>
                  </a:schemeClr>
                </a:gs>
                <a:gs pos="100000">
                  <a:schemeClr val="accent2">
                    <a:lumMod val="75000"/>
                    <a:alpha val="0"/>
                  </a:schemeClr>
                </a:gs>
                <a:gs pos="20000">
                  <a:schemeClr val="accent2">
                    <a:alpha val="14000"/>
                  </a:schemeClr>
                </a:gs>
                <a:gs pos="40000">
                  <a:schemeClr val="accent4">
                    <a:lumMod val="60000"/>
                    <a:lumOff val="40000"/>
                    <a:alpha val="14000"/>
                  </a:schemeClr>
                </a:gs>
                <a:gs pos="86000">
                  <a:schemeClr val="accent4">
                    <a:lumMod val="50000"/>
                    <a:alpha val="14000"/>
                  </a:schemeClr>
                </a:gs>
              </a:gsLst>
              <a:lin ang="0" scaled="1"/>
              <a:tileRect/>
            </a:gradFill>
          </p:grpSpPr>
          <p:sp>
            <p:nvSpPr>
              <p:cNvPr id="49" name="Isosceles Triangle 276"/>
              <p:cNvSpPr/>
              <p:nvPr/>
            </p:nvSpPr>
            <p:spPr bwMode="auto">
              <a:xfrm>
                <a:off x="2942283" y="3126170"/>
                <a:ext cx="1348531" cy="71815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57152 w 1356724"/>
                  <a:gd name="connsiteY0" fmla="*/ 857443 h 857443"/>
                  <a:gd name="connsiteX1" fmla="*/ 0 w 1356724"/>
                  <a:gd name="connsiteY1" fmla="*/ 0 h 857443"/>
                  <a:gd name="connsiteX2" fmla="*/ 1356724 w 1356724"/>
                  <a:gd name="connsiteY2" fmla="*/ 225876 h 857443"/>
                  <a:gd name="connsiteX3" fmla="*/ 457152 w 1356724"/>
                  <a:gd name="connsiteY3" fmla="*/ 857443 h 857443"/>
                  <a:gd name="connsiteX0" fmla="*/ 457152 w 1348531"/>
                  <a:gd name="connsiteY0" fmla="*/ 857443 h 857443"/>
                  <a:gd name="connsiteX1" fmla="*/ 0 w 1348531"/>
                  <a:gd name="connsiteY1" fmla="*/ 0 h 857443"/>
                  <a:gd name="connsiteX2" fmla="*/ 1348531 w 1348531"/>
                  <a:gd name="connsiteY2" fmla="*/ 332393 h 857443"/>
                  <a:gd name="connsiteX3" fmla="*/ 457152 w 1348531"/>
                  <a:gd name="connsiteY3" fmla="*/ 857443 h 857443"/>
                  <a:gd name="connsiteX0" fmla="*/ 342442 w 1348531"/>
                  <a:gd name="connsiteY0" fmla="*/ 718153 h 718153"/>
                  <a:gd name="connsiteX1" fmla="*/ 0 w 1348531"/>
                  <a:gd name="connsiteY1" fmla="*/ 0 h 718153"/>
                  <a:gd name="connsiteX2" fmla="*/ 1348531 w 1348531"/>
                  <a:gd name="connsiteY2" fmla="*/ 332393 h 718153"/>
                  <a:gd name="connsiteX3" fmla="*/ 342442 w 1348531"/>
                  <a:gd name="connsiteY3" fmla="*/ 718153 h 71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48531" h="718153">
                    <a:moveTo>
                      <a:pt x="342442" y="718153"/>
                    </a:moveTo>
                    <a:lnTo>
                      <a:pt x="0" y="0"/>
                    </a:lnTo>
                    <a:lnTo>
                      <a:pt x="1348531" y="332393"/>
                    </a:lnTo>
                    <a:lnTo>
                      <a:pt x="342442" y="718153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0" name="Isosceles Triangle 276"/>
              <p:cNvSpPr/>
              <p:nvPr/>
            </p:nvSpPr>
            <p:spPr bwMode="auto">
              <a:xfrm>
                <a:off x="2567596" y="4304271"/>
                <a:ext cx="2704895" cy="129059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473539 w 2711760"/>
                  <a:gd name="connsiteY0" fmla="*/ 988540 h 988540"/>
                  <a:gd name="connsiteX1" fmla="*/ 0 w 2711760"/>
                  <a:gd name="connsiteY1" fmla="*/ 0 h 988540"/>
                  <a:gd name="connsiteX2" fmla="*/ 2711760 w 2711760"/>
                  <a:gd name="connsiteY2" fmla="*/ 851243 h 988540"/>
                  <a:gd name="connsiteX3" fmla="*/ 473539 w 2711760"/>
                  <a:gd name="connsiteY3" fmla="*/ 988540 h 988540"/>
                  <a:gd name="connsiteX0" fmla="*/ 947215 w 2711760"/>
                  <a:gd name="connsiteY0" fmla="*/ 1256270 h 1256270"/>
                  <a:gd name="connsiteX1" fmla="*/ 0 w 2711760"/>
                  <a:gd name="connsiteY1" fmla="*/ 0 h 1256270"/>
                  <a:gd name="connsiteX2" fmla="*/ 2711760 w 2711760"/>
                  <a:gd name="connsiteY2" fmla="*/ 851243 h 1256270"/>
                  <a:gd name="connsiteX3" fmla="*/ 947215 w 2711760"/>
                  <a:gd name="connsiteY3" fmla="*/ 1256270 h 1256270"/>
                  <a:gd name="connsiteX0" fmla="*/ 940350 w 2704895"/>
                  <a:gd name="connsiteY0" fmla="*/ 1290594 h 1290594"/>
                  <a:gd name="connsiteX1" fmla="*/ 0 w 2704895"/>
                  <a:gd name="connsiteY1" fmla="*/ 0 h 1290594"/>
                  <a:gd name="connsiteX2" fmla="*/ 2704895 w 2704895"/>
                  <a:gd name="connsiteY2" fmla="*/ 885567 h 1290594"/>
                  <a:gd name="connsiteX3" fmla="*/ 940350 w 2704895"/>
                  <a:gd name="connsiteY3" fmla="*/ 1290594 h 1290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04895" h="1290594">
                    <a:moveTo>
                      <a:pt x="940350" y="1290594"/>
                    </a:moveTo>
                    <a:lnTo>
                      <a:pt x="0" y="0"/>
                    </a:lnTo>
                    <a:lnTo>
                      <a:pt x="2704895" y="885567"/>
                    </a:lnTo>
                    <a:lnTo>
                      <a:pt x="940350" y="1290594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51" name="Isosceles Triangle 276"/>
              <p:cNvSpPr/>
              <p:nvPr/>
            </p:nvSpPr>
            <p:spPr bwMode="auto">
              <a:xfrm>
                <a:off x="6439380" y="3068595"/>
                <a:ext cx="2128246" cy="87183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144025 w 1373111"/>
                  <a:gd name="connsiteY0" fmla="*/ 700216 h 700216"/>
                  <a:gd name="connsiteX1" fmla="*/ 0 w 1373111"/>
                  <a:gd name="connsiteY1" fmla="*/ 0 h 700216"/>
                  <a:gd name="connsiteX2" fmla="*/ 1373111 w 1373111"/>
                  <a:gd name="connsiteY2" fmla="*/ 356973 h 700216"/>
                  <a:gd name="connsiteX3" fmla="*/ 144025 w 1373111"/>
                  <a:gd name="connsiteY3" fmla="*/ 700216 h 700216"/>
                  <a:gd name="connsiteX0" fmla="*/ 144025 w 2128246"/>
                  <a:gd name="connsiteY0" fmla="*/ 700216 h 871837"/>
                  <a:gd name="connsiteX1" fmla="*/ 0 w 2128246"/>
                  <a:gd name="connsiteY1" fmla="*/ 0 h 871837"/>
                  <a:gd name="connsiteX2" fmla="*/ 2128246 w 2128246"/>
                  <a:gd name="connsiteY2" fmla="*/ 871837 h 871837"/>
                  <a:gd name="connsiteX3" fmla="*/ 144025 w 2128246"/>
                  <a:gd name="connsiteY3" fmla="*/ 700216 h 8718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28246" h="871837">
                    <a:moveTo>
                      <a:pt x="144025" y="700216"/>
                    </a:moveTo>
                    <a:lnTo>
                      <a:pt x="0" y="0"/>
                    </a:lnTo>
                    <a:lnTo>
                      <a:pt x="2128246" y="871837"/>
                    </a:lnTo>
                    <a:lnTo>
                      <a:pt x="144025" y="700216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2" name="Isosceles Triangle 276"/>
              <p:cNvSpPr/>
              <p:nvPr/>
            </p:nvSpPr>
            <p:spPr bwMode="auto">
              <a:xfrm>
                <a:off x="3391242" y="3638379"/>
                <a:ext cx="528868" cy="544104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894840"/>
                  <a:gd name="connsiteY0" fmla="*/ 679622 h 1036595"/>
                  <a:gd name="connsiteX1" fmla="*/ 1894840 w 1894840"/>
                  <a:gd name="connsiteY1" fmla="*/ 0 h 1036595"/>
                  <a:gd name="connsiteX2" fmla="*/ 1181031 w 1894840"/>
                  <a:gd name="connsiteY2" fmla="*/ 1036595 h 1036595"/>
                  <a:gd name="connsiteX3" fmla="*/ 0 w 1894840"/>
                  <a:gd name="connsiteY3" fmla="*/ 679622 h 1036595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0 w 1894840"/>
                  <a:gd name="connsiteY3" fmla="*/ 679622 h 1462217"/>
                  <a:gd name="connsiteX0" fmla="*/ 0 w 1894840"/>
                  <a:gd name="connsiteY0" fmla="*/ 679622 h 1462217"/>
                  <a:gd name="connsiteX1" fmla="*/ 1894840 w 1894840"/>
                  <a:gd name="connsiteY1" fmla="*/ 0 h 1462217"/>
                  <a:gd name="connsiteX2" fmla="*/ 872112 w 1894840"/>
                  <a:gd name="connsiteY2" fmla="*/ 1462217 h 1462217"/>
                  <a:gd name="connsiteX3" fmla="*/ 61785 w 1894840"/>
                  <a:gd name="connsiteY3" fmla="*/ 679622 h 1462217"/>
                  <a:gd name="connsiteX4" fmla="*/ 0 w 1894840"/>
                  <a:gd name="connsiteY4" fmla="*/ 679622 h 1462217"/>
                  <a:gd name="connsiteX0" fmla="*/ 0 w 872112"/>
                  <a:gd name="connsiteY0" fmla="*/ 466811 h 1249406"/>
                  <a:gd name="connsiteX1" fmla="*/ 453218 w 872112"/>
                  <a:gd name="connsiteY1" fmla="*/ 0 h 1249406"/>
                  <a:gd name="connsiteX2" fmla="*/ 872112 w 872112"/>
                  <a:gd name="connsiteY2" fmla="*/ 1249406 h 1249406"/>
                  <a:gd name="connsiteX3" fmla="*/ 61785 w 872112"/>
                  <a:gd name="connsiteY3" fmla="*/ 466811 h 1249406"/>
                  <a:gd name="connsiteX4" fmla="*/ 0 w 872112"/>
                  <a:gd name="connsiteY4" fmla="*/ 466811 h 1249406"/>
                  <a:gd name="connsiteX0" fmla="*/ 13729 w 810327"/>
                  <a:gd name="connsiteY0" fmla="*/ 466811 h 1249406"/>
                  <a:gd name="connsiteX1" fmla="*/ 391433 w 810327"/>
                  <a:gd name="connsiteY1" fmla="*/ 0 h 1249406"/>
                  <a:gd name="connsiteX2" fmla="*/ 810327 w 810327"/>
                  <a:gd name="connsiteY2" fmla="*/ 1249406 h 1249406"/>
                  <a:gd name="connsiteX3" fmla="*/ 0 w 810327"/>
                  <a:gd name="connsiteY3" fmla="*/ 466811 h 1249406"/>
                  <a:gd name="connsiteX4" fmla="*/ 13729 w 810327"/>
                  <a:gd name="connsiteY4" fmla="*/ 466811 h 1249406"/>
                  <a:gd name="connsiteX0" fmla="*/ 13729 w 528868"/>
                  <a:gd name="connsiteY0" fmla="*/ 466811 h 544104"/>
                  <a:gd name="connsiteX1" fmla="*/ 391433 w 528868"/>
                  <a:gd name="connsiteY1" fmla="*/ 0 h 544104"/>
                  <a:gd name="connsiteX2" fmla="*/ 528868 w 528868"/>
                  <a:gd name="connsiteY2" fmla="*/ 494271 h 544104"/>
                  <a:gd name="connsiteX3" fmla="*/ 0 w 528868"/>
                  <a:gd name="connsiteY3" fmla="*/ 466811 h 544104"/>
                  <a:gd name="connsiteX4" fmla="*/ 13729 w 528868"/>
                  <a:gd name="connsiteY4" fmla="*/ 466811 h 54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8868" h="544104">
                    <a:moveTo>
                      <a:pt x="13729" y="466811"/>
                    </a:moveTo>
                    <a:lnTo>
                      <a:pt x="391433" y="0"/>
                    </a:lnTo>
                    <a:lnTo>
                      <a:pt x="528868" y="494271"/>
                    </a:lnTo>
                    <a:cubicBezTo>
                      <a:pt x="245029" y="237983"/>
                      <a:pt x="283839" y="723099"/>
                      <a:pt x="0" y="466811"/>
                    </a:cubicBezTo>
                    <a:lnTo>
                      <a:pt x="13729" y="4668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3" name="Isosceles Triangle 276"/>
              <p:cNvSpPr/>
              <p:nvPr/>
            </p:nvSpPr>
            <p:spPr bwMode="auto">
              <a:xfrm>
                <a:off x="7798759" y="4070864"/>
                <a:ext cx="1928890" cy="1221946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928890" h="1221946">
                    <a:moveTo>
                      <a:pt x="631294" y="315785"/>
                    </a:moveTo>
                    <a:lnTo>
                      <a:pt x="1928890" y="0"/>
                    </a:lnTo>
                    <a:lnTo>
                      <a:pt x="0" y="1221946"/>
                    </a:lnTo>
                    <a:lnTo>
                      <a:pt x="631294" y="315785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4" name="Isosceles Triangle 276"/>
              <p:cNvSpPr/>
              <p:nvPr/>
            </p:nvSpPr>
            <p:spPr bwMode="auto">
              <a:xfrm>
                <a:off x="3769083" y="3466757"/>
                <a:ext cx="521456" cy="13043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56" h="1304323">
                    <a:moveTo>
                      <a:pt x="521456" y="0"/>
                    </a:moveTo>
                    <a:lnTo>
                      <a:pt x="301916" y="1304323"/>
                    </a:lnTo>
                    <a:lnTo>
                      <a:pt x="0" y="171620"/>
                    </a:lnTo>
                    <a:lnTo>
                      <a:pt x="521456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5" name="Isosceles Triangle 276"/>
              <p:cNvSpPr/>
              <p:nvPr/>
            </p:nvSpPr>
            <p:spPr bwMode="auto">
              <a:xfrm>
                <a:off x="2548709" y="4507355"/>
                <a:ext cx="627147" cy="1701627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521456"/>
                  <a:gd name="connsiteY0" fmla="*/ 0 h 2114377"/>
                  <a:gd name="connsiteX1" fmla="*/ 246998 w 521456"/>
                  <a:gd name="connsiteY1" fmla="*/ 2114377 h 2114377"/>
                  <a:gd name="connsiteX2" fmla="*/ 0 w 521456"/>
                  <a:gd name="connsiteY2" fmla="*/ 171620 h 2114377"/>
                  <a:gd name="connsiteX3" fmla="*/ 521456 w 521456"/>
                  <a:gd name="connsiteY3" fmla="*/ 0 h 2114377"/>
                  <a:gd name="connsiteX0" fmla="*/ 844105 w 844105"/>
                  <a:gd name="connsiteY0" fmla="*/ 0 h 2114377"/>
                  <a:gd name="connsiteX1" fmla="*/ 569647 w 844105"/>
                  <a:gd name="connsiteY1" fmla="*/ 2114377 h 2114377"/>
                  <a:gd name="connsiteX2" fmla="*/ 0 w 844105"/>
                  <a:gd name="connsiteY2" fmla="*/ 1668160 h 2114377"/>
                  <a:gd name="connsiteX3" fmla="*/ 844105 w 844105"/>
                  <a:gd name="connsiteY3" fmla="*/ 0 h 2114377"/>
                  <a:gd name="connsiteX0" fmla="*/ 627147 w 627147"/>
                  <a:gd name="connsiteY0" fmla="*/ 0 h 1701627"/>
                  <a:gd name="connsiteX1" fmla="*/ 569647 w 627147"/>
                  <a:gd name="connsiteY1" fmla="*/ 1701627 h 1701627"/>
                  <a:gd name="connsiteX2" fmla="*/ 0 w 627147"/>
                  <a:gd name="connsiteY2" fmla="*/ 1255410 h 1701627"/>
                  <a:gd name="connsiteX3" fmla="*/ 627147 w 627147"/>
                  <a:gd name="connsiteY3" fmla="*/ 0 h 17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27147" h="1701627">
                    <a:moveTo>
                      <a:pt x="627147" y="0"/>
                    </a:moveTo>
                    <a:lnTo>
                      <a:pt x="569647" y="1701627"/>
                    </a:lnTo>
                    <a:lnTo>
                      <a:pt x="0" y="1255410"/>
                    </a:lnTo>
                    <a:lnTo>
                      <a:pt x="627147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1098400" y="2035080"/>
                <a:ext cx="917625" cy="985719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91757" h="858115">
                    <a:moveTo>
                      <a:pt x="0" y="0"/>
                    </a:moveTo>
                    <a:lnTo>
                      <a:pt x="891757" y="464158"/>
                    </a:lnTo>
                    <a:lnTo>
                      <a:pt x="364586" y="858115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57" name="Isosceles Triangle 276"/>
              <p:cNvSpPr/>
              <p:nvPr/>
            </p:nvSpPr>
            <p:spPr bwMode="auto">
              <a:xfrm>
                <a:off x="508564" y="2041080"/>
                <a:ext cx="965080" cy="984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594685 w 965080"/>
                  <a:gd name="connsiteY0" fmla="*/ 0 h 984775"/>
                  <a:gd name="connsiteX1" fmla="*/ 965080 w 965080"/>
                  <a:gd name="connsiteY1" fmla="*/ 984775 h 984775"/>
                  <a:gd name="connsiteX2" fmla="*/ 0 w 965080"/>
                  <a:gd name="connsiteY2" fmla="*/ 302717 h 984775"/>
                  <a:gd name="connsiteX3" fmla="*/ 594685 w 965080"/>
                  <a:gd name="connsiteY3" fmla="*/ 0 h 98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65080" h="984775">
                    <a:moveTo>
                      <a:pt x="594685" y="0"/>
                    </a:moveTo>
                    <a:lnTo>
                      <a:pt x="965080" y="984775"/>
                    </a:lnTo>
                    <a:lnTo>
                      <a:pt x="0" y="302717"/>
                    </a:lnTo>
                    <a:lnTo>
                      <a:pt x="594685" y="0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58" name="Isosceles Triangle 276"/>
              <p:cNvSpPr/>
              <p:nvPr/>
            </p:nvSpPr>
            <p:spPr bwMode="auto">
              <a:xfrm>
                <a:off x="1455856" y="3021983"/>
                <a:ext cx="1492818" cy="55620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463362 w 1492818"/>
                  <a:gd name="connsiteY2" fmla="*/ 0 h 556205"/>
                  <a:gd name="connsiteX3" fmla="*/ 1492818 w 1492818"/>
                  <a:gd name="connsiteY3" fmla="*/ 57799 h 556205"/>
                  <a:gd name="connsiteX0" fmla="*/ 1492818 w 1492818"/>
                  <a:gd name="connsiteY0" fmla="*/ 57799 h 556205"/>
                  <a:gd name="connsiteX1" fmla="*/ 0 w 1492818"/>
                  <a:gd name="connsiteY1" fmla="*/ 556205 h 556205"/>
                  <a:gd name="connsiteX2" fmla="*/ 290642 w 1492818"/>
                  <a:gd name="connsiteY2" fmla="*/ 0 h 556205"/>
                  <a:gd name="connsiteX3" fmla="*/ 1492818 w 1492818"/>
                  <a:gd name="connsiteY3" fmla="*/ 57799 h 556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92818" h="556205">
                    <a:moveTo>
                      <a:pt x="1492818" y="57799"/>
                    </a:moveTo>
                    <a:lnTo>
                      <a:pt x="0" y="556205"/>
                    </a:lnTo>
                    <a:lnTo>
                      <a:pt x="290642" y="0"/>
                    </a:lnTo>
                    <a:lnTo>
                      <a:pt x="1492818" y="57799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59" name="Isosceles Triangle 276"/>
              <p:cNvSpPr/>
              <p:nvPr/>
            </p:nvSpPr>
            <p:spPr bwMode="auto">
              <a:xfrm>
                <a:off x="1638759" y="4089023"/>
                <a:ext cx="611585" cy="52483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11585" h="524831">
                    <a:moveTo>
                      <a:pt x="611585" y="524831"/>
                    </a:moveTo>
                    <a:lnTo>
                      <a:pt x="154432" y="493606"/>
                    </a:lnTo>
                    <a:lnTo>
                      <a:pt x="0" y="0"/>
                    </a:lnTo>
                    <a:lnTo>
                      <a:pt x="611585" y="524831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0" name="Isosceles Triangle 276"/>
              <p:cNvSpPr/>
              <p:nvPr/>
            </p:nvSpPr>
            <p:spPr bwMode="auto">
              <a:xfrm>
                <a:off x="891901" y="3605603"/>
                <a:ext cx="661992" cy="959089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579670 w 1579670"/>
                  <a:gd name="connsiteY0" fmla="*/ 57799 h 239607"/>
                  <a:gd name="connsiteX1" fmla="*/ 0 w 1579670"/>
                  <a:gd name="connsiteY1" fmla="*/ 239607 h 239607"/>
                  <a:gd name="connsiteX2" fmla="*/ 550214 w 1579670"/>
                  <a:gd name="connsiteY2" fmla="*/ 0 h 239607"/>
                  <a:gd name="connsiteX3" fmla="*/ 1579670 w 1579670"/>
                  <a:gd name="connsiteY3" fmla="*/ 57799 h 239607"/>
                  <a:gd name="connsiteX0" fmla="*/ 661992 w 661992"/>
                  <a:gd name="connsiteY0" fmla="*/ 959089 h 959089"/>
                  <a:gd name="connsiteX1" fmla="*/ 0 w 661992"/>
                  <a:gd name="connsiteY1" fmla="*/ 239607 h 959089"/>
                  <a:gd name="connsiteX2" fmla="*/ 550214 w 661992"/>
                  <a:gd name="connsiteY2" fmla="*/ 0 h 959089"/>
                  <a:gd name="connsiteX3" fmla="*/ 661992 w 661992"/>
                  <a:gd name="connsiteY3" fmla="*/ 959089 h 95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992" h="959089">
                    <a:moveTo>
                      <a:pt x="661992" y="959089"/>
                    </a:moveTo>
                    <a:lnTo>
                      <a:pt x="0" y="239607"/>
                    </a:lnTo>
                    <a:lnTo>
                      <a:pt x="550214" y="0"/>
                    </a:lnTo>
                    <a:lnTo>
                      <a:pt x="661992" y="959089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1" name="Isosceles Triangle 276"/>
              <p:cNvSpPr/>
              <p:nvPr/>
            </p:nvSpPr>
            <p:spPr bwMode="auto">
              <a:xfrm>
                <a:off x="-548917" y="2105353"/>
                <a:ext cx="1137657" cy="1174502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521456 w 891851"/>
                  <a:gd name="connsiteY0" fmla="*/ 0 h 984775"/>
                  <a:gd name="connsiteX1" fmla="*/ 891851 w 891851"/>
                  <a:gd name="connsiteY1" fmla="*/ 984775 h 984775"/>
                  <a:gd name="connsiteX2" fmla="*/ 0 w 891851"/>
                  <a:gd name="connsiteY2" fmla="*/ 171620 h 984775"/>
                  <a:gd name="connsiteX3" fmla="*/ 521456 w 891851"/>
                  <a:gd name="connsiteY3" fmla="*/ 0 h 984775"/>
                  <a:gd name="connsiteX0" fmla="*/ 578810 w 949205"/>
                  <a:gd name="connsiteY0" fmla="*/ 0 h 984775"/>
                  <a:gd name="connsiteX1" fmla="*/ 949205 w 949205"/>
                  <a:gd name="connsiteY1" fmla="*/ 984775 h 984775"/>
                  <a:gd name="connsiteX2" fmla="*/ 0 w 949205"/>
                  <a:gd name="connsiteY2" fmla="*/ 302717 h 984775"/>
                  <a:gd name="connsiteX3" fmla="*/ 578810 w 949205"/>
                  <a:gd name="connsiteY3" fmla="*/ 0 h 984775"/>
                  <a:gd name="connsiteX0" fmla="*/ 767262 w 1137657"/>
                  <a:gd name="connsiteY0" fmla="*/ 0 h 984775"/>
                  <a:gd name="connsiteX1" fmla="*/ 1137657 w 1137657"/>
                  <a:gd name="connsiteY1" fmla="*/ 984775 h 984775"/>
                  <a:gd name="connsiteX2" fmla="*/ 0 w 1137657"/>
                  <a:gd name="connsiteY2" fmla="*/ 450201 h 984775"/>
                  <a:gd name="connsiteX3" fmla="*/ 767262 w 1137657"/>
                  <a:gd name="connsiteY3" fmla="*/ 0 h 984775"/>
                  <a:gd name="connsiteX0" fmla="*/ 767262 w 1137657"/>
                  <a:gd name="connsiteY0" fmla="*/ 189727 h 1174502"/>
                  <a:gd name="connsiteX1" fmla="*/ 335885 w 1137657"/>
                  <a:gd name="connsiteY1" fmla="*/ 389 h 1174502"/>
                  <a:gd name="connsiteX2" fmla="*/ 1137657 w 1137657"/>
                  <a:gd name="connsiteY2" fmla="*/ 1174502 h 1174502"/>
                  <a:gd name="connsiteX3" fmla="*/ 0 w 1137657"/>
                  <a:gd name="connsiteY3" fmla="*/ 639928 h 1174502"/>
                  <a:gd name="connsiteX4" fmla="*/ 767262 w 1137657"/>
                  <a:gd name="connsiteY4" fmla="*/ 189727 h 1174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7657" h="1174502">
                    <a:moveTo>
                      <a:pt x="767262" y="189727"/>
                    </a:moveTo>
                    <a:cubicBezTo>
                      <a:pt x="770953" y="200356"/>
                      <a:pt x="332194" y="-10240"/>
                      <a:pt x="335885" y="389"/>
                    </a:cubicBezTo>
                    <a:lnTo>
                      <a:pt x="1137657" y="1174502"/>
                    </a:lnTo>
                    <a:lnTo>
                      <a:pt x="0" y="639928"/>
                    </a:lnTo>
                    <a:lnTo>
                      <a:pt x="767262" y="189727"/>
                    </a:lnTo>
                    <a:close/>
                  </a:path>
                </a:pathLst>
              </a:custGeom>
              <a:grpFill/>
              <a:ln w="6350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4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2" name="Isosceles Triangle 276"/>
              <p:cNvSpPr/>
              <p:nvPr/>
            </p:nvSpPr>
            <p:spPr bwMode="auto">
              <a:xfrm>
                <a:off x="2908757" y="2114821"/>
                <a:ext cx="1324423" cy="476775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4423" h="476775">
                    <a:moveTo>
                      <a:pt x="1324423" y="0"/>
                    </a:moveTo>
                    <a:lnTo>
                      <a:pt x="965594" y="476775"/>
                    </a:lnTo>
                    <a:lnTo>
                      <a:pt x="0" y="130653"/>
                    </a:lnTo>
                    <a:lnTo>
                      <a:pt x="1324423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3" name="Isosceles Triangle 276"/>
              <p:cNvSpPr/>
              <p:nvPr/>
            </p:nvSpPr>
            <p:spPr bwMode="auto">
              <a:xfrm>
                <a:off x="9678506" y="4078440"/>
                <a:ext cx="1535578" cy="528770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771409"/>
                  <a:gd name="connsiteY0" fmla="*/ 748270 h 858108"/>
                  <a:gd name="connsiteX1" fmla="*/ 1647705 w 1771409"/>
                  <a:gd name="connsiteY1" fmla="*/ 0 h 858108"/>
                  <a:gd name="connsiteX2" fmla="*/ 1771409 w 1771409"/>
                  <a:gd name="connsiteY2" fmla="*/ 858108 h 858108"/>
                  <a:gd name="connsiteX3" fmla="*/ 0 w 1771409"/>
                  <a:gd name="connsiteY3" fmla="*/ 748270 h 858108"/>
                  <a:gd name="connsiteX0" fmla="*/ 0 w 611247"/>
                  <a:gd name="connsiteY0" fmla="*/ 1125838 h 1125838"/>
                  <a:gd name="connsiteX1" fmla="*/ 487543 w 611247"/>
                  <a:gd name="connsiteY1" fmla="*/ 0 h 1125838"/>
                  <a:gd name="connsiteX2" fmla="*/ 611247 w 611247"/>
                  <a:gd name="connsiteY2" fmla="*/ 858108 h 1125838"/>
                  <a:gd name="connsiteX3" fmla="*/ 0 w 611247"/>
                  <a:gd name="connsiteY3" fmla="*/ 1125838 h 1125838"/>
                  <a:gd name="connsiteX0" fmla="*/ 0 w 618111"/>
                  <a:gd name="connsiteY0" fmla="*/ 1125838 h 1125838"/>
                  <a:gd name="connsiteX1" fmla="*/ 494407 w 618111"/>
                  <a:gd name="connsiteY1" fmla="*/ 0 h 1125838"/>
                  <a:gd name="connsiteX2" fmla="*/ 618111 w 618111"/>
                  <a:gd name="connsiteY2" fmla="*/ 858108 h 1125838"/>
                  <a:gd name="connsiteX3" fmla="*/ 0 w 618111"/>
                  <a:gd name="connsiteY3" fmla="*/ 1125838 h 1125838"/>
                  <a:gd name="connsiteX0" fmla="*/ 0 w 776003"/>
                  <a:gd name="connsiteY0" fmla="*/ 1125838 h 1125838"/>
                  <a:gd name="connsiteX1" fmla="*/ 494407 w 776003"/>
                  <a:gd name="connsiteY1" fmla="*/ 0 h 1125838"/>
                  <a:gd name="connsiteX2" fmla="*/ 776003 w 776003"/>
                  <a:gd name="connsiteY2" fmla="*/ 803189 h 1125838"/>
                  <a:gd name="connsiteX3" fmla="*/ 0 w 776003"/>
                  <a:gd name="connsiteY3" fmla="*/ 1125838 h 1125838"/>
                  <a:gd name="connsiteX0" fmla="*/ 0 w 405300"/>
                  <a:gd name="connsiteY0" fmla="*/ 864974 h 864974"/>
                  <a:gd name="connsiteX1" fmla="*/ 123704 w 405300"/>
                  <a:gd name="connsiteY1" fmla="*/ 0 h 864974"/>
                  <a:gd name="connsiteX2" fmla="*/ 405300 w 405300"/>
                  <a:gd name="connsiteY2" fmla="*/ 803189 h 864974"/>
                  <a:gd name="connsiteX3" fmla="*/ 0 w 405300"/>
                  <a:gd name="connsiteY3" fmla="*/ 864974 h 864974"/>
                  <a:gd name="connsiteX0" fmla="*/ 0 w 1579192"/>
                  <a:gd name="connsiteY0" fmla="*/ 315785 h 803189"/>
                  <a:gd name="connsiteX1" fmla="*/ 1297596 w 1579192"/>
                  <a:gd name="connsiteY1" fmla="*/ 0 h 803189"/>
                  <a:gd name="connsiteX2" fmla="*/ 1579192 w 1579192"/>
                  <a:gd name="connsiteY2" fmla="*/ 803189 h 803189"/>
                  <a:gd name="connsiteX3" fmla="*/ 0 w 1579192"/>
                  <a:gd name="connsiteY3" fmla="*/ 315785 h 803189"/>
                  <a:gd name="connsiteX0" fmla="*/ 631294 w 1928890"/>
                  <a:gd name="connsiteY0" fmla="*/ 315785 h 1221946"/>
                  <a:gd name="connsiteX1" fmla="*/ 1928890 w 1928890"/>
                  <a:gd name="connsiteY1" fmla="*/ 0 h 1221946"/>
                  <a:gd name="connsiteX2" fmla="*/ 0 w 1928890"/>
                  <a:gd name="connsiteY2" fmla="*/ 1221946 h 1221946"/>
                  <a:gd name="connsiteX3" fmla="*/ 631294 w 1928890"/>
                  <a:gd name="connsiteY3" fmla="*/ 315785 h 1221946"/>
                  <a:gd name="connsiteX0" fmla="*/ 631294 w 700079"/>
                  <a:gd name="connsiteY0" fmla="*/ 0 h 1414161"/>
                  <a:gd name="connsiteX1" fmla="*/ 700079 w 700079"/>
                  <a:gd name="connsiteY1" fmla="*/ 1414161 h 1414161"/>
                  <a:gd name="connsiteX2" fmla="*/ 0 w 700079"/>
                  <a:gd name="connsiteY2" fmla="*/ 906161 h 1414161"/>
                  <a:gd name="connsiteX3" fmla="*/ 631294 w 700079"/>
                  <a:gd name="connsiteY3" fmla="*/ 0 h 1414161"/>
                  <a:gd name="connsiteX0" fmla="*/ 521456 w 590241"/>
                  <a:gd name="connsiteY0" fmla="*/ 0 h 1414161"/>
                  <a:gd name="connsiteX1" fmla="*/ 590241 w 590241"/>
                  <a:gd name="connsiteY1" fmla="*/ 1414161 h 1414161"/>
                  <a:gd name="connsiteX2" fmla="*/ 0 w 590241"/>
                  <a:gd name="connsiteY2" fmla="*/ 171620 h 1414161"/>
                  <a:gd name="connsiteX3" fmla="*/ 521456 w 590241"/>
                  <a:gd name="connsiteY3" fmla="*/ 0 h 1414161"/>
                  <a:gd name="connsiteX0" fmla="*/ 521456 w 521456"/>
                  <a:gd name="connsiteY0" fmla="*/ 0 h 1304323"/>
                  <a:gd name="connsiteX1" fmla="*/ 301916 w 521456"/>
                  <a:gd name="connsiteY1" fmla="*/ 1304323 h 1304323"/>
                  <a:gd name="connsiteX2" fmla="*/ 0 w 521456"/>
                  <a:gd name="connsiteY2" fmla="*/ 171620 h 1304323"/>
                  <a:gd name="connsiteX3" fmla="*/ 521456 w 521456"/>
                  <a:gd name="connsiteY3" fmla="*/ 0 h 1304323"/>
                  <a:gd name="connsiteX0" fmla="*/ 1029456 w 1029456"/>
                  <a:gd name="connsiteY0" fmla="*/ 57799 h 1132703"/>
                  <a:gd name="connsiteX1" fmla="*/ 301916 w 1029456"/>
                  <a:gd name="connsiteY1" fmla="*/ 1132703 h 1132703"/>
                  <a:gd name="connsiteX2" fmla="*/ 0 w 1029456"/>
                  <a:gd name="connsiteY2" fmla="*/ 0 h 1132703"/>
                  <a:gd name="connsiteX3" fmla="*/ 1029456 w 1029456"/>
                  <a:gd name="connsiteY3" fmla="*/ 57799 h 1132703"/>
                  <a:gd name="connsiteX0" fmla="*/ 1137218 w 1137218"/>
                  <a:gd name="connsiteY0" fmla="*/ 57799 h 444445"/>
                  <a:gd name="connsiteX1" fmla="*/ 0 w 1137218"/>
                  <a:gd name="connsiteY1" fmla="*/ 444445 h 444445"/>
                  <a:gd name="connsiteX2" fmla="*/ 107762 w 1137218"/>
                  <a:gd name="connsiteY2" fmla="*/ 0 h 444445"/>
                  <a:gd name="connsiteX3" fmla="*/ 1137218 w 1137218"/>
                  <a:gd name="connsiteY3" fmla="*/ 57799 h 444445"/>
                  <a:gd name="connsiteX0" fmla="*/ 1291650 w 1291650"/>
                  <a:gd name="connsiteY0" fmla="*/ 106960 h 493606"/>
                  <a:gd name="connsiteX1" fmla="*/ 154432 w 1291650"/>
                  <a:gd name="connsiteY1" fmla="*/ 493606 h 493606"/>
                  <a:gd name="connsiteX2" fmla="*/ 0 w 1291650"/>
                  <a:gd name="connsiteY2" fmla="*/ 0 h 493606"/>
                  <a:gd name="connsiteX3" fmla="*/ 1291650 w 1291650"/>
                  <a:gd name="connsiteY3" fmla="*/ 106960 h 493606"/>
                  <a:gd name="connsiteX0" fmla="*/ 611585 w 611585"/>
                  <a:gd name="connsiteY0" fmla="*/ 524831 h 524831"/>
                  <a:gd name="connsiteX1" fmla="*/ 154432 w 611585"/>
                  <a:gd name="connsiteY1" fmla="*/ 493606 h 524831"/>
                  <a:gd name="connsiteX2" fmla="*/ 0 w 611585"/>
                  <a:gd name="connsiteY2" fmla="*/ 0 h 524831"/>
                  <a:gd name="connsiteX3" fmla="*/ 611585 w 611585"/>
                  <a:gd name="connsiteY3" fmla="*/ 524831 h 524831"/>
                  <a:gd name="connsiteX0" fmla="*/ 1529262 w 1529262"/>
                  <a:gd name="connsiteY0" fmla="*/ 0 h 632452"/>
                  <a:gd name="connsiteX1" fmla="*/ 154432 w 1529262"/>
                  <a:gd name="connsiteY1" fmla="*/ 632452 h 632452"/>
                  <a:gd name="connsiteX2" fmla="*/ 0 w 1529262"/>
                  <a:gd name="connsiteY2" fmla="*/ 138846 h 632452"/>
                  <a:gd name="connsiteX3" fmla="*/ 1529262 w 1529262"/>
                  <a:gd name="connsiteY3" fmla="*/ 0 h 632452"/>
                  <a:gd name="connsiteX0" fmla="*/ 1669797 w 1669797"/>
                  <a:gd name="connsiteY0" fmla="*/ 0 h 468581"/>
                  <a:gd name="connsiteX1" fmla="*/ 0 w 1669797"/>
                  <a:gd name="connsiteY1" fmla="*/ 468581 h 468581"/>
                  <a:gd name="connsiteX2" fmla="*/ 140535 w 1669797"/>
                  <a:gd name="connsiteY2" fmla="*/ 138846 h 468581"/>
                  <a:gd name="connsiteX3" fmla="*/ 1669797 w 1669797"/>
                  <a:gd name="connsiteY3" fmla="*/ 0 h 468581"/>
                  <a:gd name="connsiteX0" fmla="*/ 2471520 w 2471520"/>
                  <a:gd name="connsiteY0" fmla="*/ 0 h 468581"/>
                  <a:gd name="connsiteX1" fmla="*/ 801723 w 2471520"/>
                  <a:gd name="connsiteY1" fmla="*/ 468581 h 468581"/>
                  <a:gd name="connsiteX2" fmla="*/ 0 w 2471520"/>
                  <a:gd name="connsiteY2" fmla="*/ 188007 h 468581"/>
                  <a:gd name="connsiteX3" fmla="*/ 2471520 w 2471520"/>
                  <a:gd name="connsiteY3" fmla="*/ 0 h 468581"/>
                  <a:gd name="connsiteX0" fmla="*/ 2405971 w 2405971"/>
                  <a:gd name="connsiteY0" fmla="*/ 131541 h 280574"/>
                  <a:gd name="connsiteX1" fmla="*/ 801723 w 2405971"/>
                  <a:gd name="connsiteY1" fmla="*/ 280574 h 280574"/>
                  <a:gd name="connsiteX2" fmla="*/ 0 w 2405971"/>
                  <a:gd name="connsiteY2" fmla="*/ 0 h 280574"/>
                  <a:gd name="connsiteX3" fmla="*/ 2405971 w 2405971"/>
                  <a:gd name="connsiteY3" fmla="*/ 131541 h 280574"/>
                  <a:gd name="connsiteX0" fmla="*/ 2405971 w 2405971"/>
                  <a:gd name="connsiteY0" fmla="*/ 131541 h 346122"/>
                  <a:gd name="connsiteX1" fmla="*/ 965594 w 2405971"/>
                  <a:gd name="connsiteY1" fmla="*/ 346122 h 346122"/>
                  <a:gd name="connsiteX2" fmla="*/ 0 w 2405971"/>
                  <a:gd name="connsiteY2" fmla="*/ 0 h 346122"/>
                  <a:gd name="connsiteX3" fmla="*/ 2405971 w 2405971"/>
                  <a:gd name="connsiteY3" fmla="*/ 131541 h 346122"/>
                  <a:gd name="connsiteX0" fmla="*/ 1324423 w 1324423"/>
                  <a:gd name="connsiteY0" fmla="*/ 0 h 476775"/>
                  <a:gd name="connsiteX1" fmla="*/ 965594 w 1324423"/>
                  <a:gd name="connsiteY1" fmla="*/ 476775 h 476775"/>
                  <a:gd name="connsiteX2" fmla="*/ 0 w 1324423"/>
                  <a:gd name="connsiteY2" fmla="*/ 130653 h 476775"/>
                  <a:gd name="connsiteX3" fmla="*/ 1324423 w 1324423"/>
                  <a:gd name="connsiteY3" fmla="*/ 0 h 476775"/>
                  <a:gd name="connsiteX0" fmla="*/ 1562036 w 1562036"/>
                  <a:gd name="connsiteY0" fmla="*/ 16831 h 346122"/>
                  <a:gd name="connsiteX1" fmla="*/ 965594 w 1562036"/>
                  <a:gd name="connsiteY1" fmla="*/ 346122 h 346122"/>
                  <a:gd name="connsiteX2" fmla="*/ 0 w 1562036"/>
                  <a:gd name="connsiteY2" fmla="*/ 0 h 346122"/>
                  <a:gd name="connsiteX3" fmla="*/ 1562036 w 1562036"/>
                  <a:gd name="connsiteY3" fmla="*/ 16831 h 346122"/>
                  <a:gd name="connsiteX0" fmla="*/ 1562036 w 1562036"/>
                  <a:gd name="connsiteY0" fmla="*/ 16831 h 518186"/>
                  <a:gd name="connsiteX1" fmla="*/ 1391659 w 1562036"/>
                  <a:gd name="connsiteY1" fmla="*/ 518186 h 518186"/>
                  <a:gd name="connsiteX2" fmla="*/ 0 w 1562036"/>
                  <a:gd name="connsiteY2" fmla="*/ 0 h 518186"/>
                  <a:gd name="connsiteX3" fmla="*/ 1562036 w 1562036"/>
                  <a:gd name="connsiteY3" fmla="*/ 16831 h 518186"/>
                  <a:gd name="connsiteX0" fmla="*/ 1535578 w 1535578"/>
                  <a:gd name="connsiteY0" fmla="*/ 27415 h 528770"/>
                  <a:gd name="connsiteX1" fmla="*/ 1365201 w 1535578"/>
                  <a:gd name="connsiteY1" fmla="*/ 528770 h 528770"/>
                  <a:gd name="connsiteX2" fmla="*/ 0 w 1535578"/>
                  <a:gd name="connsiteY2" fmla="*/ 0 h 528770"/>
                  <a:gd name="connsiteX3" fmla="*/ 1535578 w 1535578"/>
                  <a:gd name="connsiteY3" fmla="*/ 27415 h 528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35578" h="528770">
                    <a:moveTo>
                      <a:pt x="1535578" y="27415"/>
                    </a:moveTo>
                    <a:lnTo>
                      <a:pt x="1365201" y="528770"/>
                    </a:lnTo>
                    <a:lnTo>
                      <a:pt x="0" y="0"/>
                    </a:lnTo>
                    <a:lnTo>
                      <a:pt x="1535578" y="27415"/>
                    </a:lnTo>
                    <a:close/>
                  </a:path>
                </a:pathLst>
              </a:custGeom>
              <a:grpFill/>
              <a:effectLst/>
            </p:spPr>
            <p:txBody>
              <a:bodyPr wrap="square" lIns="91440" tIns="45720" rIns="91440" bIns="45720" rtlCol="0" anchor="ctr">
                <a:noAutofit/>
              </a:bodyPr>
              <a:lstStyle/>
              <a:p>
                <a:pPr algn="ctr" eaLnBrk="0" hangingPunct="0"/>
                <a:endParaRPr lang="en-US" sz="1400" b="1" dirty="0"/>
              </a:p>
            </p:txBody>
          </p:sp>
          <p:sp>
            <p:nvSpPr>
              <p:cNvPr id="64" name="Isosceles Triangle 276"/>
              <p:cNvSpPr/>
              <p:nvPr/>
            </p:nvSpPr>
            <p:spPr bwMode="auto">
              <a:xfrm>
                <a:off x="2925094" y="2648510"/>
                <a:ext cx="1665422" cy="476111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65422" h="476111">
                    <a:moveTo>
                      <a:pt x="0" y="476111"/>
                    </a:moveTo>
                    <a:lnTo>
                      <a:pt x="1665422" y="0"/>
                    </a:lnTo>
                    <a:lnTo>
                      <a:pt x="1523388" y="394397"/>
                    </a:lnTo>
                    <a:lnTo>
                      <a:pt x="0" y="476111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5" name="Isosceles Triangle 276"/>
              <p:cNvSpPr/>
              <p:nvPr/>
            </p:nvSpPr>
            <p:spPr bwMode="auto">
              <a:xfrm>
                <a:off x="4277030" y="2976252"/>
                <a:ext cx="1489764" cy="589023"/>
              </a:xfrm>
              <a:custGeom>
                <a:avLst/>
                <a:gdLst>
                  <a:gd name="connsiteX0" fmla="*/ 0 w 1345788"/>
                  <a:gd name="connsiteY0" fmla="*/ 1160162 h 1160162"/>
                  <a:gd name="connsiteX1" fmla="*/ 672894 w 1345788"/>
                  <a:gd name="connsiteY1" fmla="*/ 0 h 1160162"/>
                  <a:gd name="connsiteX2" fmla="*/ 1345788 w 1345788"/>
                  <a:gd name="connsiteY2" fmla="*/ 1160162 h 1160162"/>
                  <a:gd name="connsiteX3" fmla="*/ 0 w 1345788"/>
                  <a:gd name="connsiteY3" fmla="*/ 1160162 h 1160162"/>
                  <a:gd name="connsiteX0" fmla="*/ 13593 w 1359381"/>
                  <a:gd name="connsiteY0" fmla="*/ 1153297 h 1153297"/>
                  <a:gd name="connsiteX1" fmla="*/ 0 w 1359381"/>
                  <a:gd name="connsiteY1" fmla="*/ 0 h 1153297"/>
                  <a:gd name="connsiteX2" fmla="*/ 1359381 w 1359381"/>
                  <a:gd name="connsiteY2" fmla="*/ 1153297 h 1153297"/>
                  <a:gd name="connsiteX3" fmla="*/ 13593 w 1359381"/>
                  <a:gd name="connsiteY3" fmla="*/ 1153297 h 1153297"/>
                  <a:gd name="connsiteX0" fmla="*/ 13593 w 1373111"/>
                  <a:gd name="connsiteY0" fmla="*/ 1153297 h 1153297"/>
                  <a:gd name="connsiteX1" fmla="*/ 0 w 1373111"/>
                  <a:gd name="connsiteY1" fmla="*/ 0 h 1153297"/>
                  <a:gd name="connsiteX2" fmla="*/ 1373111 w 1373111"/>
                  <a:gd name="connsiteY2" fmla="*/ 356973 h 1153297"/>
                  <a:gd name="connsiteX3" fmla="*/ 13593 w 1373111"/>
                  <a:gd name="connsiteY3" fmla="*/ 1153297 h 1153297"/>
                  <a:gd name="connsiteX0" fmla="*/ 473539 w 1373111"/>
                  <a:gd name="connsiteY0" fmla="*/ 988540 h 988540"/>
                  <a:gd name="connsiteX1" fmla="*/ 0 w 1373111"/>
                  <a:gd name="connsiteY1" fmla="*/ 0 h 988540"/>
                  <a:gd name="connsiteX2" fmla="*/ 1373111 w 1373111"/>
                  <a:gd name="connsiteY2" fmla="*/ 356973 h 988540"/>
                  <a:gd name="connsiteX3" fmla="*/ 473539 w 1373111"/>
                  <a:gd name="connsiteY3" fmla="*/ 988540 h 988540"/>
                  <a:gd name="connsiteX0" fmla="*/ 0 w 1476221"/>
                  <a:gd name="connsiteY0" fmla="*/ 871838 h 871838"/>
                  <a:gd name="connsiteX1" fmla="*/ 103110 w 1476221"/>
                  <a:gd name="connsiteY1" fmla="*/ 0 h 871838"/>
                  <a:gd name="connsiteX2" fmla="*/ 1476221 w 1476221"/>
                  <a:gd name="connsiteY2" fmla="*/ 356973 h 871838"/>
                  <a:gd name="connsiteX3" fmla="*/ 0 w 1476221"/>
                  <a:gd name="connsiteY3" fmla="*/ 871838 h 871838"/>
                  <a:gd name="connsiteX0" fmla="*/ 0 w 1201626"/>
                  <a:gd name="connsiteY0" fmla="*/ 871838 h 1002270"/>
                  <a:gd name="connsiteX1" fmla="*/ 103110 w 1201626"/>
                  <a:gd name="connsiteY1" fmla="*/ 0 h 1002270"/>
                  <a:gd name="connsiteX2" fmla="*/ 1201626 w 1201626"/>
                  <a:gd name="connsiteY2" fmla="*/ 1002270 h 1002270"/>
                  <a:gd name="connsiteX3" fmla="*/ 0 w 1201626"/>
                  <a:gd name="connsiteY3" fmla="*/ 871838 h 1002270"/>
                  <a:gd name="connsiteX0" fmla="*/ 0 w 2746221"/>
                  <a:gd name="connsiteY0" fmla="*/ 748270 h 1002270"/>
                  <a:gd name="connsiteX1" fmla="*/ 1647705 w 2746221"/>
                  <a:gd name="connsiteY1" fmla="*/ 0 h 1002270"/>
                  <a:gd name="connsiteX2" fmla="*/ 2746221 w 2746221"/>
                  <a:gd name="connsiteY2" fmla="*/ 1002270 h 1002270"/>
                  <a:gd name="connsiteX3" fmla="*/ 0 w 2746221"/>
                  <a:gd name="connsiteY3" fmla="*/ 748270 h 1002270"/>
                  <a:gd name="connsiteX0" fmla="*/ 0 w 1647705"/>
                  <a:gd name="connsiteY0" fmla="*/ 748270 h 1105243"/>
                  <a:gd name="connsiteX1" fmla="*/ 1647705 w 1647705"/>
                  <a:gd name="connsiteY1" fmla="*/ 0 h 1105243"/>
                  <a:gd name="connsiteX2" fmla="*/ 1181031 w 1647705"/>
                  <a:gd name="connsiteY2" fmla="*/ 1105243 h 1105243"/>
                  <a:gd name="connsiteX3" fmla="*/ 0 w 1647705"/>
                  <a:gd name="connsiteY3" fmla="*/ 748270 h 1105243"/>
                  <a:gd name="connsiteX0" fmla="*/ 0 w 1181031"/>
                  <a:gd name="connsiteY0" fmla="*/ 164756 h 521729"/>
                  <a:gd name="connsiteX1" fmla="*/ 878841 w 1181031"/>
                  <a:gd name="connsiteY1" fmla="*/ 0 h 521729"/>
                  <a:gd name="connsiteX2" fmla="*/ 1181031 w 1181031"/>
                  <a:gd name="connsiteY2" fmla="*/ 521729 h 521729"/>
                  <a:gd name="connsiteX3" fmla="*/ 0 w 1181031"/>
                  <a:gd name="connsiteY3" fmla="*/ 164756 h 521729"/>
                  <a:gd name="connsiteX0" fmla="*/ 0 w 878841"/>
                  <a:gd name="connsiteY0" fmla="*/ 164756 h 459946"/>
                  <a:gd name="connsiteX1" fmla="*/ 878841 w 878841"/>
                  <a:gd name="connsiteY1" fmla="*/ 0 h 459946"/>
                  <a:gd name="connsiteX2" fmla="*/ 851517 w 878841"/>
                  <a:gd name="connsiteY2" fmla="*/ 459946 h 459946"/>
                  <a:gd name="connsiteX3" fmla="*/ 0 w 878841"/>
                  <a:gd name="connsiteY3" fmla="*/ 164756 h 459946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638098 w 1665422"/>
                  <a:gd name="connsiteY2" fmla="*/ 459946 h 476111"/>
                  <a:gd name="connsiteX3" fmla="*/ 0 w 1665422"/>
                  <a:gd name="connsiteY3" fmla="*/ 476111 h 476111"/>
                  <a:gd name="connsiteX0" fmla="*/ 0 w 1665422"/>
                  <a:gd name="connsiteY0" fmla="*/ 476111 h 476111"/>
                  <a:gd name="connsiteX1" fmla="*/ 1665422 w 1665422"/>
                  <a:gd name="connsiteY1" fmla="*/ 0 h 476111"/>
                  <a:gd name="connsiteX2" fmla="*/ 1523388 w 1665422"/>
                  <a:gd name="connsiteY2" fmla="*/ 394397 h 476111"/>
                  <a:gd name="connsiteX3" fmla="*/ 0 w 1665422"/>
                  <a:gd name="connsiteY3" fmla="*/ 476111 h 476111"/>
                  <a:gd name="connsiteX0" fmla="*/ 0 w 1665422"/>
                  <a:gd name="connsiteY0" fmla="*/ 476111 h 481425"/>
                  <a:gd name="connsiteX1" fmla="*/ 1665422 w 1665422"/>
                  <a:gd name="connsiteY1" fmla="*/ 0 h 481425"/>
                  <a:gd name="connsiteX2" fmla="*/ 1523388 w 1665422"/>
                  <a:gd name="connsiteY2" fmla="*/ 394397 h 481425"/>
                  <a:gd name="connsiteX3" fmla="*/ 245809 w 1665422"/>
                  <a:gd name="connsiteY3" fmla="*/ 481425 h 481425"/>
                  <a:gd name="connsiteX4" fmla="*/ 0 w 1665422"/>
                  <a:gd name="connsiteY4" fmla="*/ 476111 h 481425"/>
                  <a:gd name="connsiteX0" fmla="*/ 0 w 1678215"/>
                  <a:gd name="connsiteY0" fmla="*/ 476111 h 589023"/>
                  <a:gd name="connsiteX1" fmla="*/ 1665422 w 1678215"/>
                  <a:gd name="connsiteY1" fmla="*/ 0 h 589023"/>
                  <a:gd name="connsiteX2" fmla="*/ 1523388 w 1678215"/>
                  <a:gd name="connsiteY2" fmla="*/ 394397 h 589023"/>
                  <a:gd name="connsiteX3" fmla="*/ 1605938 w 1678215"/>
                  <a:gd name="connsiteY3" fmla="*/ 587942 h 589023"/>
                  <a:gd name="connsiteX4" fmla="*/ 245809 w 1678215"/>
                  <a:gd name="connsiteY4" fmla="*/ 481425 h 589023"/>
                  <a:gd name="connsiteX5" fmla="*/ 0 w 1678215"/>
                  <a:gd name="connsiteY5" fmla="*/ 476111 h 589023"/>
                  <a:gd name="connsiteX0" fmla="*/ 0 w 1489764"/>
                  <a:gd name="connsiteY0" fmla="*/ 484305 h 589023"/>
                  <a:gd name="connsiteX1" fmla="*/ 1476971 w 1489764"/>
                  <a:gd name="connsiteY1" fmla="*/ 0 h 589023"/>
                  <a:gd name="connsiteX2" fmla="*/ 1334937 w 1489764"/>
                  <a:gd name="connsiteY2" fmla="*/ 394397 h 589023"/>
                  <a:gd name="connsiteX3" fmla="*/ 1417487 w 1489764"/>
                  <a:gd name="connsiteY3" fmla="*/ 587942 h 589023"/>
                  <a:gd name="connsiteX4" fmla="*/ 57358 w 1489764"/>
                  <a:gd name="connsiteY4" fmla="*/ 481425 h 589023"/>
                  <a:gd name="connsiteX5" fmla="*/ 0 w 1489764"/>
                  <a:gd name="connsiteY5" fmla="*/ 484305 h 589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89764" h="589023">
                    <a:moveTo>
                      <a:pt x="0" y="484305"/>
                    </a:moveTo>
                    <a:lnTo>
                      <a:pt x="1476971" y="0"/>
                    </a:lnTo>
                    <a:lnTo>
                      <a:pt x="1334937" y="394397"/>
                    </a:lnTo>
                    <a:cubicBezTo>
                      <a:pt x="1301808" y="458247"/>
                      <a:pt x="1630417" y="573437"/>
                      <a:pt x="1417487" y="587942"/>
                    </a:cubicBezTo>
                    <a:cubicBezTo>
                      <a:pt x="1204557" y="602447"/>
                      <a:pt x="301799" y="465924"/>
                      <a:pt x="57358" y="481425"/>
                    </a:cubicBezTo>
                    <a:lnTo>
                      <a:pt x="0" y="484305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/>
              <a:p>
                <a:pPr marL="801688" defTabSz="919163">
                  <a:spcBef>
                    <a:spcPct val="0"/>
                  </a:spcBef>
                </a:pPr>
                <a:endParaRPr lang="en-US" sz="1300" dirty="0">
                  <a:solidFill>
                    <a:srgbClr val="FFFFFF"/>
                  </a:solidFill>
                  <a:ea typeface="+mj-ea"/>
                  <a:cs typeface="Arial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7595883" y="2321855"/>
                <a:ext cx="1030457" cy="950556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001408"/>
                  <a:gd name="connsiteY0" fmla="*/ 0 h 836717"/>
                  <a:gd name="connsiteX1" fmla="*/ 1001408 w 1001408"/>
                  <a:gd name="connsiteY1" fmla="*/ 661797 h 836717"/>
                  <a:gd name="connsiteX2" fmla="*/ 372549 w 1001408"/>
                  <a:gd name="connsiteY2" fmla="*/ 836717 h 836717"/>
                  <a:gd name="connsiteX3" fmla="*/ 0 w 1001408"/>
                  <a:gd name="connsiteY3" fmla="*/ 0 h 836717"/>
                  <a:gd name="connsiteX0" fmla="*/ 0 w 1001408"/>
                  <a:gd name="connsiteY0" fmla="*/ 0 h 772224"/>
                  <a:gd name="connsiteX1" fmla="*/ 1001408 w 1001408"/>
                  <a:gd name="connsiteY1" fmla="*/ 661797 h 772224"/>
                  <a:gd name="connsiteX2" fmla="*/ 372549 w 1001408"/>
                  <a:gd name="connsiteY2" fmla="*/ 772224 h 772224"/>
                  <a:gd name="connsiteX3" fmla="*/ 0 w 1001408"/>
                  <a:gd name="connsiteY3" fmla="*/ 0 h 772224"/>
                  <a:gd name="connsiteX0" fmla="*/ 0 w 1001408"/>
                  <a:gd name="connsiteY0" fmla="*/ 0 h 827504"/>
                  <a:gd name="connsiteX1" fmla="*/ 1001408 w 1001408"/>
                  <a:gd name="connsiteY1" fmla="*/ 661797 h 827504"/>
                  <a:gd name="connsiteX2" fmla="*/ 357122 w 1001408"/>
                  <a:gd name="connsiteY2" fmla="*/ 827504 h 827504"/>
                  <a:gd name="connsiteX3" fmla="*/ 0 w 1001408"/>
                  <a:gd name="connsiteY3" fmla="*/ 0 h 827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408" h="827504">
                    <a:moveTo>
                      <a:pt x="0" y="0"/>
                    </a:moveTo>
                    <a:lnTo>
                      <a:pt x="1001408" y="661797"/>
                    </a:lnTo>
                    <a:lnTo>
                      <a:pt x="357122" y="82750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10543820" y="4631925"/>
                <a:ext cx="1437096" cy="1371328"/>
              </a:xfrm>
              <a:custGeom>
                <a:avLst/>
                <a:gdLst>
                  <a:gd name="connsiteX0" fmla="*/ 0 w 1577548"/>
                  <a:gd name="connsiteY0" fmla="*/ 0 h 523220"/>
                  <a:gd name="connsiteX1" fmla="*/ 1577548 w 1577548"/>
                  <a:gd name="connsiteY1" fmla="*/ 0 h 523220"/>
                  <a:gd name="connsiteX2" fmla="*/ 1577548 w 1577548"/>
                  <a:gd name="connsiteY2" fmla="*/ 523220 h 523220"/>
                  <a:gd name="connsiteX3" fmla="*/ 0 w 1577548"/>
                  <a:gd name="connsiteY3" fmla="*/ 523220 h 523220"/>
                  <a:gd name="connsiteX4" fmla="*/ 0 w 1577548"/>
                  <a:gd name="connsiteY4" fmla="*/ 0 h 523220"/>
                  <a:gd name="connsiteX0" fmla="*/ 0 w 1577548"/>
                  <a:gd name="connsiteY0" fmla="*/ 121345 h 644565"/>
                  <a:gd name="connsiteX1" fmla="*/ 1440036 w 1577548"/>
                  <a:gd name="connsiteY1" fmla="*/ 0 h 644565"/>
                  <a:gd name="connsiteX2" fmla="*/ 1577548 w 1577548"/>
                  <a:gd name="connsiteY2" fmla="*/ 644565 h 644565"/>
                  <a:gd name="connsiteX3" fmla="*/ 0 w 1577548"/>
                  <a:gd name="connsiteY3" fmla="*/ 644565 h 644565"/>
                  <a:gd name="connsiteX4" fmla="*/ 0 w 1577548"/>
                  <a:gd name="connsiteY4" fmla="*/ 121345 h 644565"/>
                  <a:gd name="connsiteX0" fmla="*/ 177956 w 1755504"/>
                  <a:gd name="connsiteY0" fmla="*/ 121345 h 644565"/>
                  <a:gd name="connsiteX1" fmla="*/ 1617992 w 1755504"/>
                  <a:gd name="connsiteY1" fmla="*/ 0 h 644565"/>
                  <a:gd name="connsiteX2" fmla="*/ 1755504 w 1755504"/>
                  <a:gd name="connsiteY2" fmla="*/ 644565 h 644565"/>
                  <a:gd name="connsiteX3" fmla="*/ 0 w 1755504"/>
                  <a:gd name="connsiteY3" fmla="*/ 636475 h 644565"/>
                  <a:gd name="connsiteX4" fmla="*/ 177956 w 1755504"/>
                  <a:gd name="connsiteY4" fmla="*/ 121345 h 644565"/>
                  <a:gd name="connsiteX0" fmla="*/ 177956 w 1617992"/>
                  <a:gd name="connsiteY0" fmla="*/ 121345 h 685013"/>
                  <a:gd name="connsiteX1" fmla="*/ 1617992 w 1617992"/>
                  <a:gd name="connsiteY1" fmla="*/ 0 h 685013"/>
                  <a:gd name="connsiteX2" fmla="*/ 1488571 w 1617992"/>
                  <a:gd name="connsiteY2" fmla="*/ 685013 h 685013"/>
                  <a:gd name="connsiteX3" fmla="*/ 0 w 1617992"/>
                  <a:gd name="connsiteY3" fmla="*/ 636475 h 685013"/>
                  <a:gd name="connsiteX4" fmla="*/ 177956 w 1617992"/>
                  <a:gd name="connsiteY4" fmla="*/ 121345 h 685013"/>
                  <a:gd name="connsiteX0" fmla="*/ 177956 w 1561370"/>
                  <a:gd name="connsiteY0" fmla="*/ 24269 h 587937"/>
                  <a:gd name="connsiteX1" fmla="*/ 1561370 w 1561370"/>
                  <a:gd name="connsiteY1" fmla="*/ 0 h 587937"/>
                  <a:gd name="connsiteX2" fmla="*/ 1488571 w 1561370"/>
                  <a:gd name="connsiteY2" fmla="*/ 587937 h 587937"/>
                  <a:gd name="connsiteX3" fmla="*/ 0 w 1561370"/>
                  <a:gd name="connsiteY3" fmla="*/ 539399 h 587937"/>
                  <a:gd name="connsiteX4" fmla="*/ 177956 w 1561370"/>
                  <a:gd name="connsiteY4" fmla="*/ 24269 h 587937"/>
                  <a:gd name="connsiteX0" fmla="*/ 80889 w 1561370"/>
                  <a:gd name="connsiteY0" fmla="*/ 0 h 701192"/>
                  <a:gd name="connsiteX1" fmla="*/ 1561370 w 1561370"/>
                  <a:gd name="connsiteY1" fmla="*/ 113255 h 701192"/>
                  <a:gd name="connsiteX2" fmla="*/ 1488571 w 1561370"/>
                  <a:gd name="connsiteY2" fmla="*/ 701192 h 701192"/>
                  <a:gd name="connsiteX3" fmla="*/ 0 w 1561370"/>
                  <a:gd name="connsiteY3" fmla="*/ 652654 h 701192"/>
                  <a:gd name="connsiteX4" fmla="*/ 80889 w 1561370"/>
                  <a:gd name="connsiteY4" fmla="*/ 0 h 701192"/>
                  <a:gd name="connsiteX0" fmla="*/ 80889 w 1593726"/>
                  <a:gd name="connsiteY0" fmla="*/ 0 h 701192"/>
                  <a:gd name="connsiteX1" fmla="*/ 1593726 w 1593726"/>
                  <a:gd name="connsiteY1" fmla="*/ 64717 h 701192"/>
                  <a:gd name="connsiteX2" fmla="*/ 1488571 w 1593726"/>
                  <a:gd name="connsiteY2" fmla="*/ 701192 h 701192"/>
                  <a:gd name="connsiteX3" fmla="*/ 0 w 1593726"/>
                  <a:gd name="connsiteY3" fmla="*/ 652654 h 701192"/>
                  <a:gd name="connsiteX4" fmla="*/ 80889 w 1593726"/>
                  <a:gd name="connsiteY4" fmla="*/ 0 h 701192"/>
                  <a:gd name="connsiteX0" fmla="*/ 0 w 1512837"/>
                  <a:gd name="connsiteY0" fmla="*/ 0 h 701192"/>
                  <a:gd name="connsiteX1" fmla="*/ 1512837 w 1512837"/>
                  <a:gd name="connsiteY1" fmla="*/ 64717 h 701192"/>
                  <a:gd name="connsiteX2" fmla="*/ 1407682 w 1512837"/>
                  <a:gd name="connsiteY2" fmla="*/ 701192 h 701192"/>
                  <a:gd name="connsiteX3" fmla="*/ 0 w 1512837"/>
                  <a:gd name="connsiteY3" fmla="*/ 0 h 701192"/>
                  <a:gd name="connsiteX0" fmla="*/ 0 w 1512837"/>
                  <a:gd name="connsiteY0" fmla="*/ 0 h 858115"/>
                  <a:gd name="connsiteX1" fmla="*/ 1512837 w 1512837"/>
                  <a:gd name="connsiteY1" fmla="*/ 64717 h 858115"/>
                  <a:gd name="connsiteX2" fmla="*/ 364586 w 1512837"/>
                  <a:gd name="connsiteY2" fmla="*/ 858115 h 858115"/>
                  <a:gd name="connsiteX3" fmla="*/ 0 w 1512837"/>
                  <a:gd name="connsiteY3" fmla="*/ 0 h 858115"/>
                  <a:gd name="connsiteX0" fmla="*/ 0 w 891757"/>
                  <a:gd name="connsiteY0" fmla="*/ 0 h 858115"/>
                  <a:gd name="connsiteX1" fmla="*/ 891757 w 891757"/>
                  <a:gd name="connsiteY1" fmla="*/ 464158 h 858115"/>
                  <a:gd name="connsiteX2" fmla="*/ 364586 w 891757"/>
                  <a:gd name="connsiteY2" fmla="*/ 858115 h 858115"/>
                  <a:gd name="connsiteX3" fmla="*/ 0 w 891757"/>
                  <a:gd name="connsiteY3" fmla="*/ 0 h 858115"/>
                  <a:gd name="connsiteX0" fmla="*/ 0 w 1019158"/>
                  <a:gd name="connsiteY0" fmla="*/ 0 h 858115"/>
                  <a:gd name="connsiteX1" fmla="*/ 1019158 w 1019158"/>
                  <a:gd name="connsiteY1" fmla="*/ 692410 h 858115"/>
                  <a:gd name="connsiteX2" fmla="*/ 364586 w 1019158"/>
                  <a:gd name="connsiteY2" fmla="*/ 858115 h 858115"/>
                  <a:gd name="connsiteX3" fmla="*/ 0 w 1019158"/>
                  <a:gd name="connsiteY3" fmla="*/ 0 h 858115"/>
                  <a:gd name="connsiteX0" fmla="*/ 0 w 1250073"/>
                  <a:gd name="connsiteY0" fmla="*/ 0 h 858115"/>
                  <a:gd name="connsiteX1" fmla="*/ 1250073 w 1250073"/>
                  <a:gd name="connsiteY1" fmla="*/ 100381 h 858115"/>
                  <a:gd name="connsiteX2" fmla="*/ 364586 w 1250073"/>
                  <a:gd name="connsiteY2" fmla="*/ 858115 h 858115"/>
                  <a:gd name="connsiteX3" fmla="*/ 0 w 1250073"/>
                  <a:gd name="connsiteY3" fmla="*/ 0 h 858115"/>
                  <a:gd name="connsiteX0" fmla="*/ 0 w 1250073"/>
                  <a:gd name="connsiteY0" fmla="*/ 0 h 1100633"/>
                  <a:gd name="connsiteX1" fmla="*/ 1250073 w 1250073"/>
                  <a:gd name="connsiteY1" fmla="*/ 100381 h 1100633"/>
                  <a:gd name="connsiteX2" fmla="*/ 269036 w 1250073"/>
                  <a:gd name="connsiteY2" fmla="*/ 1100633 h 1100633"/>
                  <a:gd name="connsiteX3" fmla="*/ 0 w 1250073"/>
                  <a:gd name="connsiteY3" fmla="*/ 0 h 1100633"/>
                  <a:gd name="connsiteX0" fmla="*/ 0 w 1250073"/>
                  <a:gd name="connsiteY0" fmla="*/ 0 h 836717"/>
                  <a:gd name="connsiteX1" fmla="*/ 1250073 w 1250073"/>
                  <a:gd name="connsiteY1" fmla="*/ 100381 h 836717"/>
                  <a:gd name="connsiteX2" fmla="*/ 372549 w 1250073"/>
                  <a:gd name="connsiteY2" fmla="*/ 836717 h 836717"/>
                  <a:gd name="connsiteX3" fmla="*/ 0 w 1250073"/>
                  <a:gd name="connsiteY3" fmla="*/ 0 h 836717"/>
                  <a:gd name="connsiteX0" fmla="*/ 0 w 1027121"/>
                  <a:gd name="connsiteY0" fmla="*/ 0 h 836717"/>
                  <a:gd name="connsiteX1" fmla="*/ 1027121 w 1027121"/>
                  <a:gd name="connsiteY1" fmla="*/ 671010 h 836717"/>
                  <a:gd name="connsiteX2" fmla="*/ 372549 w 1027121"/>
                  <a:gd name="connsiteY2" fmla="*/ 836717 h 836717"/>
                  <a:gd name="connsiteX3" fmla="*/ 0 w 1027121"/>
                  <a:gd name="connsiteY3" fmla="*/ 0 h 836717"/>
                  <a:gd name="connsiteX0" fmla="*/ 0 w 1680052"/>
                  <a:gd name="connsiteY0" fmla="*/ 0 h 836717"/>
                  <a:gd name="connsiteX1" fmla="*/ 1680052 w 1680052"/>
                  <a:gd name="connsiteY1" fmla="*/ 599681 h 836717"/>
                  <a:gd name="connsiteX2" fmla="*/ 372549 w 1680052"/>
                  <a:gd name="connsiteY2" fmla="*/ 836717 h 836717"/>
                  <a:gd name="connsiteX3" fmla="*/ 0 w 1680052"/>
                  <a:gd name="connsiteY3" fmla="*/ 0 h 836717"/>
                  <a:gd name="connsiteX0" fmla="*/ 0 w 1680052"/>
                  <a:gd name="connsiteY0" fmla="*/ 0 h 865248"/>
                  <a:gd name="connsiteX1" fmla="*/ 1680052 w 1680052"/>
                  <a:gd name="connsiteY1" fmla="*/ 599681 h 865248"/>
                  <a:gd name="connsiteX2" fmla="*/ 1049368 w 1680052"/>
                  <a:gd name="connsiteY2" fmla="*/ 865248 h 865248"/>
                  <a:gd name="connsiteX3" fmla="*/ 0 w 1680052"/>
                  <a:gd name="connsiteY3" fmla="*/ 0 h 865248"/>
                  <a:gd name="connsiteX0" fmla="*/ 455558 w 2135610"/>
                  <a:gd name="connsiteY0" fmla="*/ 0 h 1221891"/>
                  <a:gd name="connsiteX1" fmla="*/ 2135610 w 2135610"/>
                  <a:gd name="connsiteY1" fmla="*/ 599681 h 1221891"/>
                  <a:gd name="connsiteX2" fmla="*/ 0 w 2135610"/>
                  <a:gd name="connsiteY2" fmla="*/ 1221891 h 1221891"/>
                  <a:gd name="connsiteX3" fmla="*/ 455558 w 2135610"/>
                  <a:gd name="connsiteY3" fmla="*/ 0 h 1221891"/>
                  <a:gd name="connsiteX0" fmla="*/ 455558 w 1395091"/>
                  <a:gd name="connsiteY0" fmla="*/ 0 h 1221891"/>
                  <a:gd name="connsiteX1" fmla="*/ 1395091 w 1395091"/>
                  <a:gd name="connsiteY1" fmla="*/ 342897 h 1221891"/>
                  <a:gd name="connsiteX2" fmla="*/ 0 w 1395091"/>
                  <a:gd name="connsiteY2" fmla="*/ 1221891 h 1221891"/>
                  <a:gd name="connsiteX3" fmla="*/ 455558 w 1395091"/>
                  <a:gd name="connsiteY3" fmla="*/ 0 h 1221891"/>
                  <a:gd name="connsiteX0" fmla="*/ 487408 w 1395091"/>
                  <a:gd name="connsiteY0" fmla="*/ 0 h 1207625"/>
                  <a:gd name="connsiteX1" fmla="*/ 1395091 w 1395091"/>
                  <a:gd name="connsiteY1" fmla="*/ 328631 h 1207625"/>
                  <a:gd name="connsiteX2" fmla="*/ 0 w 1395091"/>
                  <a:gd name="connsiteY2" fmla="*/ 1207625 h 1207625"/>
                  <a:gd name="connsiteX3" fmla="*/ 487408 w 1395091"/>
                  <a:gd name="connsiteY3" fmla="*/ 0 h 1207625"/>
                  <a:gd name="connsiteX0" fmla="*/ 487408 w 1442866"/>
                  <a:gd name="connsiteY0" fmla="*/ 0 h 1207625"/>
                  <a:gd name="connsiteX1" fmla="*/ 1442866 w 1442866"/>
                  <a:gd name="connsiteY1" fmla="*/ 321498 h 1207625"/>
                  <a:gd name="connsiteX2" fmla="*/ 0 w 1442866"/>
                  <a:gd name="connsiteY2" fmla="*/ 1207625 h 1207625"/>
                  <a:gd name="connsiteX3" fmla="*/ 487408 w 1442866"/>
                  <a:gd name="connsiteY3" fmla="*/ 0 h 1207625"/>
                  <a:gd name="connsiteX0" fmla="*/ 482265 w 1442866"/>
                  <a:gd name="connsiteY0" fmla="*/ 0 h 1041786"/>
                  <a:gd name="connsiteX1" fmla="*/ 1442866 w 1442866"/>
                  <a:gd name="connsiteY1" fmla="*/ 155659 h 1041786"/>
                  <a:gd name="connsiteX2" fmla="*/ 0 w 1442866"/>
                  <a:gd name="connsiteY2" fmla="*/ 1041786 h 1041786"/>
                  <a:gd name="connsiteX3" fmla="*/ 482265 w 1442866"/>
                  <a:gd name="connsiteY3" fmla="*/ 0 h 1041786"/>
                  <a:gd name="connsiteX0" fmla="*/ 466838 w 1442866"/>
                  <a:gd name="connsiteY0" fmla="*/ 0 h 1193805"/>
                  <a:gd name="connsiteX1" fmla="*/ 1442866 w 1442866"/>
                  <a:gd name="connsiteY1" fmla="*/ 307678 h 1193805"/>
                  <a:gd name="connsiteX2" fmla="*/ 0 w 1442866"/>
                  <a:gd name="connsiteY2" fmla="*/ 1193805 h 1193805"/>
                  <a:gd name="connsiteX3" fmla="*/ 466838 w 1442866"/>
                  <a:gd name="connsiteY3" fmla="*/ 0 h 1193805"/>
                  <a:gd name="connsiteX0" fmla="*/ 466838 w 1396584"/>
                  <a:gd name="connsiteY0" fmla="*/ 0 h 1193805"/>
                  <a:gd name="connsiteX1" fmla="*/ 1396584 w 1396584"/>
                  <a:gd name="connsiteY1" fmla="*/ 312285 h 1193805"/>
                  <a:gd name="connsiteX2" fmla="*/ 0 w 1396584"/>
                  <a:gd name="connsiteY2" fmla="*/ 1193805 h 1193805"/>
                  <a:gd name="connsiteX3" fmla="*/ 466838 w 1396584"/>
                  <a:gd name="connsiteY3" fmla="*/ 0 h 1193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96584" h="1193805">
                    <a:moveTo>
                      <a:pt x="466838" y="0"/>
                    </a:moveTo>
                    <a:lnTo>
                      <a:pt x="1396584" y="312285"/>
                    </a:lnTo>
                    <a:lnTo>
                      <a:pt x="0" y="1193805"/>
                    </a:lnTo>
                    <a:lnTo>
                      <a:pt x="466838" y="0"/>
                    </a:lnTo>
                    <a:close/>
                  </a:path>
                </a:pathLst>
              </a:custGeom>
              <a:grpFill/>
              <a:ln w="9525" cmpd="sng">
                <a:noFill/>
              </a:ln>
            </p:spPr>
            <p:txBody>
              <a:bodyPr lIns="0" rIns="0" anchor="ctr">
                <a:noAutofit/>
              </a:bodyPr>
              <a:lstStyle>
                <a:defPPr>
                  <a:defRPr lang="en-US"/>
                </a:defPPr>
                <a:lvl1pPr marL="801688" defTabSz="919163">
                  <a:spcBef>
                    <a:spcPct val="0"/>
                  </a:spcBef>
                  <a:defRPr sz="1300">
                    <a:solidFill>
                      <a:srgbClr val="FFFFFF"/>
                    </a:solidFill>
                    <a:ea typeface="+mj-ea"/>
                    <a:cs typeface="Arial"/>
                  </a:defRPr>
                </a:lvl1pPr>
              </a:lstStyle>
              <a:p>
                <a:endParaRPr lang="en-US" dirty="0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4916129" y="2370667"/>
              <a:ext cx="8529323" cy="5142817"/>
              <a:chOff x="4916129" y="2370667"/>
              <a:chExt cx="8529323" cy="5142817"/>
            </a:xfrm>
          </p:grpSpPr>
          <p:cxnSp>
            <p:nvCxnSpPr>
              <p:cNvPr id="17" name="Straight Connector 16"/>
              <p:cNvCxnSpPr/>
              <p:nvPr/>
            </p:nvCxnSpPr>
            <p:spPr bwMode="auto">
              <a:xfrm>
                <a:off x="7792065" y="5276645"/>
                <a:ext cx="245806" cy="206477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" name="Straight Connector 17"/>
              <p:cNvCxnSpPr>
                <a:stCxn id="112" idx="1"/>
              </p:cNvCxnSpPr>
              <p:nvPr/>
            </p:nvCxnSpPr>
            <p:spPr bwMode="auto">
              <a:xfrm>
                <a:off x="9453045" y="5017283"/>
                <a:ext cx="2149020" cy="1963620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Straight Connector 18"/>
              <p:cNvCxnSpPr/>
              <p:nvPr/>
            </p:nvCxnSpPr>
            <p:spPr bwMode="auto">
              <a:xfrm>
                <a:off x="8636000" y="3097161"/>
                <a:ext cx="2589161" cy="1007807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Straight Connector 19"/>
              <p:cNvCxnSpPr/>
              <p:nvPr/>
            </p:nvCxnSpPr>
            <p:spPr bwMode="auto">
              <a:xfrm>
                <a:off x="9713793" y="4093019"/>
                <a:ext cx="3731659" cy="1417484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Straight Connector 20"/>
              <p:cNvCxnSpPr/>
              <p:nvPr/>
            </p:nvCxnSpPr>
            <p:spPr bwMode="auto">
              <a:xfrm>
                <a:off x="7800259" y="5276645"/>
                <a:ext cx="1679676" cy="223683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" name="Straight Connector 21"/>
              <p:cNvCxnSpPr/>
              <p:nvPr/>
            </p:nvCxnSpPr>
            <p:spPr bwMode="auto">
              <a:xfrm>
                <a:off x="8066424" y="2370667"/>
                <a:ext cx="2495060" cy="365978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" name="Straight Connector 22"/>
              <p:cNvCxnSpPr/>
              <p:nvPr/>
            </p:nvCxnSpPr>
            <p:spPr bwMode="auto">
              <a:xfrm flipH="1">
                <a:off x="7144774" y="4088580"/>
                <a:ext cx="450646" cy="296606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 bwMode="auto">
              <a:xfrm flipH="1">
                <a:off x="9488129" y="4088580"/>
                <a:ext cx="221227" cy="934065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5" name="Straight Connector 24"/>
              <p:cNvCxnSpPr/>
              <p:nvPr/>
            </p:nvCxnSpPr>
            <p:spPr bwMode="auto">
              <a:xfrm flipH="1">
                <a:off x="8870950" y="5022645"/>
                <a:ext cx="625374" cy="169883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6" name="Straight Connector 25"/>
              <p:cNvCxnSpPr/>
              <p:nvPr/>
            </p:nvCxnSpPr>
            <p:spPr bwMode="auto">
              <a:xfrm flipH="1">
                <a:off x="8870950" y="5159170"/>
                <a:ext cx="92793" cy="1562305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" name="Straight Connector 26"/>
              <p:cNvCxnSpPr/>
              <p:nvPr/>
            </p:nvCxnSpPr>
            <p:spPr bwMode="auto">
              <a:xfrm>
                <a:off x="10198485" y="5203152"/>
                <a:ext cx="338418" cy="83549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234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" name="Straight Connector 27"/>
              <p:cNvCxnSpPr/>
              <p:nvPr/>
            </p:nvCxnSpPr>
            <p:spPr bwMode="auto">
              <a:xfrm>
                <a:off x="9479937" y="5069041"/>
                <a:ext cx="802966" cy="1936443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" name="Straight Connector 28"/>
              <p:cNvCxnSpPr/>
              <p:nvPr/>
            </p:nvCxnSpPr>
            <p:spPr bwMode="auto">
              <a:xfrm flipV="1">
                <a:off x="10528711" y="4981677"/>
                <a:ext cx="1466644" cy="1046009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" name="Straight Connector 29"/>
              <p:cNvCxnSpPr>
                <a:endCxn id="45" idx="3"/>
              </p:cNvCxnSpPr>
              <p:nvPr/>
            </p:nvCxnSpPr>
            <p:spPr bwMode="auto">
              <a:xfrm flipV="1">
                <a:off x="8562258" y="5889832"/>
                <a:ext cx="1229224" cy="402813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1" name="Straight Connector 30"/>
              <p:cNvCxnSpPr/>
              <p:nvPr/>
            </p:nvCxnSpPr>
            <p:spPr bwMode="auto">
              <a:xfrm flipV="1">
                <a:off x="7193935" y="6087806"/>
                <a:ext cx="712839" cy="598129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2" name="Straight Connector 31"/>
              <p:cNvCxnSpPr/>
              <p:nvPr/>
            </p:nvCxnSpPr>
            <p:spPr bwMode="auto">
              <a:xfrm>
                <a:off x="7906774" y="6104194"/>
                <a:ext cx="663678" cy="180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3" name="Straight Connector 32"/>
              <p:cNvCxnSpPr/>
              <p:nvPr/>
            </p:nvCxnSpPr>
            <p:spPr bwMode="auto">
              <a:xfrm flipH="1">
                <a:off x="4916129" y="5219290"/>
                <a:ext cx="1679679" cy="174522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</a:gsLst>
                  <a:lin ang="1080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4" name="Straight Connector 33"/>
              <p:cNvCxnSpPr/>
              <p:nvPr/>
            </p:nvCxnSpPr>
            <p:spPr bwMode="auto">
              <a:xfrm flipH="1" flipV="1">
                <a:off x="6604000" y="5243871"/>
                <a:ext cx="1286389" cy="843935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5" name="Straight Connector 34"/>
              <p:cNvCxnSpPr/>
              <p:nvPr/>
            </p:nvCxnSpPr>
            <p:spPr bwMode="auto">
              <a:xfrm>
                <a:off x="9725742" y="4072193"/>
                <a:ext cx="1499419" cy="24581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6" name="Straight Connector 35"/>
              <p:cNvCxnSpPr/>
              <p:nvPr/>
            </p:nvCxnSpPr>
            <p:spPr bwMode="auto">
              <a:xfrm>
                <a:off x="8636000" y="3080773"/>
                <a:ext cx="2892323" cy="557162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7" name="Straight Connector 36"/>
              <p:cNvCxnSpPr/>
              <p:nvPr/>
            </p:nvCxnSpPr>
            <p:spPr bwMode="auto">
              <a:xfrm>
                <a:off x="10962968" y="3531419"/>
                <a:ext cx="598129" cy="1278194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 bwMode="auto">
              <a:xfrm flipH="1">
                <a:off x="11282516" y="4981677"/>
                <a:ext cx="721033" cy="1704258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9" name="Straight Connector 38"/>
              <p:cNvCxnSpPr/>
              <p:nvPr/>
            </p:nvCxnSpPr>
            <p:spPr bwMode="auto">
              <a:xfrm flipH="1" flipV="1">
                <a:off x="9807677" y="5842000"/>
                <a:ext cx="721034" cy="163871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0" name="Straight Connector 39"/>
              <p:cNvCxnSpPr/>
              <p:nvPr/>
            </p:nvCxnSpPr>
            <p:spPr bwMode="auto">
              <a:xfrm flipH="1">
                <a:off x="9733935" y="3539613"/>
                <a:ext cx="1237228" cy="524387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1" name="Straight Connector 40"/>
              <p:cNvCxnSpPr>
                <a:stCxn id="47" idx="6"/>
              </p:cNvCxnSpPr>
              <p:nvPr/>
            </p:nvCxnSpPr>
            <p:spPr bwMode="auto">
              <a:xfrm flipH="1">
                <a:off x="9821333" y="4114116"/>
                <a:ext cx="1436603" cy="758066"/>
              </a:xfrm>
              <a:prstGeom prst="line">
                <a:avLst/>
              </a:prstGeom>
              <a:noFill/>
              <a:ln w="9525" cap="flat" cmpd="sng" algn="ctr">
                <a:gradFill flip="none" rotWithShape="1">
                  <a:gsLst>
                    <a:gs pos="67000">
                      <a:schemeClr val="tx1">
                        <a:alpha val="60000"/>
                      </a:schemeClr>
                    </a:gs>
                    <a:gs pos="0">
                      <a:srgbClr val="000000">
                        <a:alpha val="0"/>
                      </a:srgbClr>
                    </a:gs>
                    <a:gs pos="100000">
                      <a:schemeClr val="tx1">
                        <a:alpha val="0"/>
                      </a:schemeClr>
                    </a:gs>
                  </a:gsLst>
                  <a:lin ang="1860000" scaled="0"/>
                  <a:tileRect/>
                </a:gra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42" name="Straight Connector 41"/>
              <p:cNvCxnSpPr/>
              <p:nvPr/>
            </p:nvCxnSpPr>
            <p:spPr bwMode="auto">
              <a:xfrm flipH="1">
                <a:off x="10528710" y="4088580"/>
                <a:ext cx="712839" cy="1933678"/>
              </a:xfrm>
              <a:prstGeom prst="line">
                <a:avLst/>
              </a:prstGeom>
              <a:noFill/>
              <a:ln w="19050" cap="flat" cmpd="sng" algn="ctr">
                <a:solidFill>
                  <a:schemeClr val="tx1">
                    <a:alpha val="6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43" name="Oval 42"/>
              <p:cNvSpPr>
                <a:spLocks noChangeAspect="1"/>
              </p:cNvSpPr>
              <p:nvPr/>
            </p:nvSpPr>
            <p:spPr bwMode="auto">
              <a:xfrm>
                <a:off x="10940297" y="3474066"/>
                <a:ext cx="108722" cy="10872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4" name="Oval 43"/>
              <p:cNvSpPr>
                <a:spLocks noChangeAspect="1"/>
              </p:cNvSpPr>
              <p:nvPr/>
            </p:nvSpPr>
            <p:spPr bwMode="auto">
              <a:xfrm>
                <a:off x="10497846" y="594362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5" name="Oval 44"/>
              <p:cNvSpPr>
                <a:spLocks noChangeAspect="1"/>
              </p:cNvSpPr>
              <p:nvPr/>
            </p:nvSpPr>
            <p:spPr bwMode="auto">
              <a:xfrm>
                <a:off x="9776814" y="5804338"/>
                <a:ext cx="100162" cy="10016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6" name="Oval 45"/>
              <p:cNvSpPr>
                <a:spLocks noChangeAspect="1"/>
              </p:cNvSpPr>
              <p:nvPr/>
            </p:nvSpPr>
            <p:spPr bwMode="auto">
              <a:xfrm>
                <a:off x="8932877" y="5128021"/>
                <a:ext cx="60701" cy="60701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7" name="Oval 46"/>
              <p:cNvSpPr>
                <a:spLocks noChangeAspect="1"/>
              </p:cNvSpPr>
              <p:nvPr/>
            </p:nvSpPr>
            <p:spPr bwMode="auto">
              <a:xfrm>
                <a:off x="11161524" y="4065910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48" name="Oval 47"/>
              <p:cNvSpPr>
                <a:spLocks noChangeAspect="1"/>
              </p:cNvSpPr>
              <p:nvPr/>
            </p:nvSpPr>
            <p:spPr bwMode="auto">
              <a:xfrm>
                <a:off x="11931717" y="4926232"/>
                <a:ext cx="96412" cy="9641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sp>
          <p:nvSpPr>
            <p:cNvPr id="16" name="Rectangle 15"/>
            <p:cNvSpPr/>
            <p:nvPr/>
          </p:nvSpPr>
          <p:spPr bwMode="auto">
            <a:xfrm flipV="1">
              <a:off x="0" y="3972020"/>
              <a:ext cx="12192000" cy="2885980"/>
            </a:xfrm>
            <a:prstGeom prst="rect">
              <a:avLst/>
            </a:prstGeom>
            <a:gradFill flip="none" rotWithShape="1">
              <a:gsLst>
                <a:gs pos="9000">
                  <a:schemeClr val="bg2">
                    <a:alpha val="80000"/>
                  </a:schemeClr>
                </a:gs>
                <a:gs pos="70000">
                  <a:srgbClr val="FFFFFF">
                    <a:alpha val="0"/>
                  </a:srgbClr>
                </a:gs>
              </a:gsLst>
              <a:lin ang="5400000" scaled="0"/>
              <a:tileRect/>
            </a:gradFill>
            <a:ln w="3175" cmpd="sng">
              <a:noFill/>
            </a:ln>
            <a:effectLst/>
          </p:spPr>
          <p:txBody>
            <a:bodyPr lIns="0" rIns="0" anchor="ctr">
              <a:noAutofit/>
            </a:bodyPr>
            <a:lstStyle/>
            <a:p>
              <a:pPr marL="801688" defTabSz="919163">
                <a:spcBef>
                  <a:spcPct val="0"/>
                </a:spcBef>
              </a:pPr>
              <a:endParaRPr lang="en-US" sz="10400" dirty="0">
                <a:solidFill>
                  <a:srgbClr val="FFFFFF"/>
                </a:solidFill>
                <a:latin typeface="+mj-lt"/>
                <a:ea typeface="+mj-ea"/>
                <a:cs typeface="Arial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Presenter</a:t>
            </a:r>
            <a:r>
              <a:rPr lang="en-US" dirty="0"/>
              <a:t>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Edit Section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11/24/2015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42097"/>
            <a:ext cx="3242243" cy="92820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3894" y="2477866"/>
            <a:ext cx="1594506" cy="159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11/24/2015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3" r:id="rId14"/>
    <p:sldLayoutId id="2147486814" r:id="rId15"/>
    <p:sldLayoutId id="2147486815" r:id="rId16"/>
    <p:sldLayoutId id="2147486816" r:id="rId17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135084" y="2294796"/>
            <a:ext cx="8525773" cy="914400"/>
          </a:xfrm>
        </p:spPr>
        <p:txBody>
          <a:bodyPr/>
          <a:lstStyle/>
          <a:p>
            <a:r>
              <a:rPr lang="en-IN" dirty="0"/>
              <a:t>Web application to combat the case of Bio war and Disease Outbreak in India.</a:t>
            </a:r>
            <a:br>
              <a:rPr lang="en-IN" dirty="0"/>
            </a:b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130764" y="3331821"/>
            <a:ext cx="8534401" cy="914400"/>
          </a:xfrm>
        </p:spPr>
        <p:txBody>
          <a:bodyPr/>
          <a:lstStyle/>
          <a:p>
            <a:r>
              <a:rPr lang="en-US" dirty="0" smtClean="0"/>
              <a:t>G.SRIRAM, College of Engineering </a:t>
            </a:r>
            <a:r>
              <a:rPr lang="en-US" dirty="0" err="1" smtClean="0"/>
              <a:t>Guindy</a:t>
            </a:r>
            <a:endParaRPr lang="en-US" dirty="0" smtClean="0"/>
          </a:p>
          <a:p>
            <a:r>
              <a:rPr lang="en-US" dirty="0" smtClean="0"/>
              <a:t>M.HARI HARA G</a:t>
            </a:r>
            <a:r>
              <a:rPr lang="en-US" dirty="0"/>
              <a:t>ANESH, College of Engineering </a:t>
            </a:r>
            <a:r>
              <a:rPr lang="en-US" dirty="0" err="1" smtClean="0"/>
              <a:t>Guindy</a:t>
            </a:r>
            <a:endParaRPr lang="en-US" dirty="0" smtClean="0"/>
          </a:p>
          <a:p>
            <a:r>
              <a:rPr lang="en-US" dirty="0" smtClean="0"/>
              <a:t>R.BALAJI , </a:t>
            </a:r>
            <a:r>
              <a:rPr lang="en-US" dirty="0"/>
              <a:t>College of Engineering </a:t>
            </a:r>
            <a:r>
              <a:rPr lang="en-US" dirty="0" err="1"/>
              <a:t>Guindy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081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SCALABILITY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828799"/>
            <a:ext cx="10369296" cy="4199021"/>
          </a:xfrm>
        </p:spPr>
        <p:txBody>
          <a:bodyPr/>
          <a:lstStyle/>
          <a:p>
            <a:r>
              <a:rPr lang="en-IN" dirty="0" smtClean="0"/>
              <a:t>The app can be extended to the mobile platform.</a:t>
            </a:r>
          </a:p>
          <a:p>
            <a:endParaRPr lang="en-IN" dirty="0"/>
          </a:p>
          <a:p>
            <a:r>
              <a:rPr lang="en-IN" dirty="0" smtClean="0"/>
              <a:t>A separate section can be made for the government to make understand the scenario and take measures.</a:t>
            </a:r>
          </a:p>
          <a:p>
            <a:endParaRPr lang="en-IN" dirty="0"/>
          </a:p>
          <a:p>
            <a:r>
              <a:rPr lang="en-IN" dirty="0" smtClean="0"/>
              <a:t>A decision support system can be integrated into the platform for taking critical decisions to handle the disaster. </a:t>
            </a:r>
          </a:p>
          <a:p>
            <a:endParaRPr lang="en-IN" dirty="0"/>
          </a:p>
          <a:p>
            <a:r>
              <a:rPr lang="en-IN" dirty="0" smtClean="0"/>
              <a:t>A separate provision can be kept for the input of resources available in each hospital to tackle any given disease.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00792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179" y="2310063"/>
            <a:ext cx="10826496" cy="369332"/>
          </a:xfrm>
        </p:spPr>
        <p:txBody>
          <a:bodyPr/>
          <a:lstStyle/>
          <a:p>
            <a:r>
              <a:rPr lang="en-IN" dirty="0" smtClean="0"/>
              <a:t>									ANY QUERIES?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491382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93495"/>
            <a:ext cx="10826496" cy="2346158"/>
          </a:xfrm>
        </p:spPr>
        <p:txBody>
          <a:bodyPr/>
          <a:lstStyle/>
          <a:p>
            <a:r>
              <a:rPr lang="en-IN" dirty="0" smtClean="0"/>
              <a:t>										THANK YOU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29337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788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371600"/>
            <a:ext cx="10369296" cy="4463716"/>
          </a:xfrm>
        </p:spPr>
        <p:txBody>
          <a:bodyPr/>
          <a:lstStyle/>
          <a:p>
            <a:r>
              <a:rPr lang="en-US" dirty="0" smtClean="0"/>
              <a:t>India is a country having very moderate medical resources coupled with low levels of sanitation.</a:t>
            </a:r>
          </a:p>
          <a:p>
            <a:endParaRPr lang="en-US" dirty="0" smtClean="0"/>
          </a:p>
          <a:p>
            <a:r>
              <a:rPr lang="en-US" dirty="0" smtClean="0"/>
              <a:t>This makes India prone to disease outbreak and highly vulnerable to Bio war in case any external agency uses this as a medium to target India.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IN" dirty="0" smtClean="0"/>
              <a:t>CASE HISTORIES:</a:t>
            </a:r>
          </a:p>
          <a:p>
            <a:r>
              <a:rPr lang="en-IN" dirty="0" smtClean="0"/>
              <a:t>The current scenario of dengue outbreak in Chennai shows how the city is ill-equipped to face the disease. </a:t>
            </a:r>
          </a:p>
          <a:p>
            <a:endParaRPr lang="en-IN" dirty="0"/>
          </a:p>
          <a:p>
            <a:r>
              <a:rPr lang="en-IN" dirty="0" smtClean="0"/>
              <a:t>The case of Chikungunya outbreak in India in 2005 was also a case of high volatility and mismanagement.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960207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0334"/>
            <a:ext cx="10826496" cy="369332"/>
          </a:xfrm>
        </p:spPr>
        <p:txBody>
          <a:bodyPr/>
          <a:lstStyle/>
          <a:p>
            <a:r>
              <a:rPr lang="en-US" dirty="0" smtClean="0"/>
              <a:t>								</a:t>
            </a:r>
            <a:r>
              <a:rPr lang="en-US" dirty="0" smtClean="0">
                <a:solidFill>
                  <a:schemeClr val="bg1"/>
                </a:solidFill>
              </a:rPr>
              <a:t>SOLUTION CONCEPT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572260240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4495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SNAPSHOTS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user\Pictures\Screenshots\Screenshot (160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185" y="1408447"/>
            <a:ext cx="9827941" cy="4491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024098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 descr="C:\Users\user\Pictures\Screenshots\Screenshot (16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607" y="1035551"/>
            <a:ext cx="11703719" cy="5141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4191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user\Pictures\Screenshots\Screenshot (164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411" y="652584"/>
            <a:ext cx="11502189" cy="552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96951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ser\Pictures\Screenshots\Screenshot (165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935" y="636503"/>
            <a:ext cx="11218863" cy="551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2070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579" y="1684421"/>
            <a:ext cx="10826496" cy="3308683"/>
          </a:xfrm>
        </p:spPr>
        <p:txBody>
          <a:bodyPr/>
          <a:lstStyle/>
          <a:p>
            <a:r>
              <a:rPr lang="en-IN" dirty="0" smtClean="0"/>
              <a:t>										LIVE DEMO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753326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421" y="682625"/>
            <a:ext cx="10826496" cy="369332"/>
          </a:xfrm>
        </p:spPr>
        <p:txBody>
          <a:bodyPr/>
          <a:lstStyle/>
          <a:p>
            <a:r>
              <a:rPr lang="en-US" dirty="0" smtClean="0"/>
              <a:t>CITIZEN USEFULNESS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14400" y="1371600"/>
            <a:ext cx="10369296" cy="4463716"/>
          </a:xfrm>
        </p:spPr>
        <p:txBody>
          <a:bodyPr/>
          <a:lstStyle/>
          <a:p>
            <a:r>
              <a:rPr lang="en-IN" dirty="0" smtClean="0"/>
              <a:t>Localisation of the problem </a:t>
            </a:r>
          </a:p>
          <a:p>
            <a:endParaRPr lang="en-IN" dirty="0" smtClean="0"/>
          </a:p>
          <a:p>
            <a:r>
              <a:rPr lang="en-IN" dirty="0" smtClean="0"/>
              <a:t>Availability of authentic information</a:t>
            </a:r>
          </a:p>
          <a:p>
            <a:endParaRPr lang="en-IN" dirty="0" smtClean="0"/>
          </a:p>
          <a:p>
            <a:r>
              <a:rPr lang="en-IN" dirty="0" smtClean="0"/>
              <a:t>Vibrant community participation</a:t>
            </a:r>
          </a:p>
          <a:p>
            <a:endParaRPr lang="en-IN" dirty="0" smtClean="0"/>
          </a:p>
          <a:p>
            <a:r>
              <a:rPr lang="en-IN" dirty="0" smtClean="0"/>
              <a:t>Preparedness for the disaster.</a:t>
            </a:r>
          </a:p>
          <a:p>
            <a:endParaRPr lang="en-IN" dirty="0" smtClean="0"/>
          </a:p>
          <a:p>
            <a:r>
              <a:rPr lang="en-IN" dirty="0" smtClean="0"/>
              <a:t>Visualisation in the form of maps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133345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CB09B909685840A5AA5DC537182835" ma:contentTypeVersion="1" ma:contentTypeDescription="Create a new document." ma:contentTypeScope="" ma:versionID="647b6714bcbd012a02104274568241a2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A34EAC57-17E9-4F46-AA43-DB31748805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3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C463C244-3253-4F18-A962-C44339F20B09}">
  <ds:schemaRefs>
    <ds:schemaRef ds:uri="http://schemas.microsoft.com/office/2006/metadata/properties"/>
    <ds:schemaRef ds:uri="http://schemas.microsoft.com/sharepoint/v3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47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BA2922FB-7A29-4494-9ACA-967049582CA6}">
  <ds:schemaRefs>
    <ds:schemaRef ds:uri="http://schemas.microsoft.com/sharepoint/v3/contenttype/forms"/>
  </ds:schemaRefs>
</ds:datastoreItem>
</file>

<file path=customXml/itemProps51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Esri_Corporate_Template-Dark.potx</Template>
  <TotalTime>0</TotalTime>
  <Words>443</Words>
  <Application>Microsoft Office PowerPoint</Application>
  <PresentationFormat>Custom</PresentationFormat>
  <Paragraphs>61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Esri_Corporate_Template-Dark</vt:lpstr>
      <vt:lpstr>Web application to combat the case of Bio war and Disease Outbreak in India. </vt:lpstr>
      <vt:lpstr>PROBLEM STATEMENT </vt:lpstr>
      <vt:lpstr>        SOLUTION CONCEPT</vt:lpstr>
      <vt:lpstr>APPLICATION SNAPSHOTS</vt:lpstr>
      <vt:lpstr>PowerPoint Presentation</vt:lpstr>
      <vt:lpstr>PowerPoint Presentation</vt:lpstr>
      <vt:lpstr>PowerPoint Presentation</vt:lpstr>
      <vt:lpstr>          LIVE DEMO </vt:lpstr>
      <vt:lpstr>CITIZEN USEFULNESS</vt:lpstr>
      <vt:lpstr>SCALABILITY</vt:lpstr>
      <vt:lpstr>         ANY QUERIES?</vt:lpstr>
      <vt:lpstr>          THANK YOU</vt:lpstr>
      <vt:lpstr>PowerPoint Presentation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2013-03-05T23:32:50Z</dcterms:created>
  <dcterms:modified xsi:type="dcterms:W3CDTF">2015-11-24T10:28:25Z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0x0101007CCB09B909685840A5AA5DC537182835</vt:lpwstr>
  </property>
</Properties>
</file>

<file path=docProps/thumbnail.jpeg>
</file>